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71" r:id="rId16"/>
    <p:sldId id="269" r:id="rId17"/>
    <p:sldId id="270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C0025-31F8-475B-B25B-36ECDCE2ACEE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0A1C5-3864-4BCD-95F7-0191BBE0F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leninka.ru/article/n/intervyu-s-professorami-kafedry-teorii-gosudarstva-i-prava-universiteta-imeni-o-e-kutafina-mgyua-t-n-radko-n-ya-sokolovym-i-yu-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utube.ru/video/577a202df23c58ae47e6cdd5f20c2e62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iip.khsu.ru/science/ph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bdrx.ru/025exhibitionUlturgashev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khsu.ru/news23/xgu_poluchil_v_dar_sbornik_izvestnogo_politicheskogo_deyatelya_mixaila_mityukov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bdrx.ru/e_lib/el-bibl_2.aspx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UCvFbjlmY8" TargetMode="External"/><Relationship Id="rId2" Type="http://schemas.openxmlformats.org/officeDocument/2006/relationships/hyperlink" Target="https://www.youtube.com/watch?v=ta1WAtrkw-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Иллюстрированные заметки об ученых-историках и юристах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ХГУ им. Н.Ф. Катанова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Подготовлено Н.А.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Никиташиной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материалам, находящимся в свободном доступе, в рамках мероприятий к Дню российской науки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Подробности: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5446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Тимофе́й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Никола́евич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Радько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советский и российский юрист. Доктор юридических наук, профессор, заслуженный юрист Российской Федерации, наш земляк.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мнению его многочисленных учеников, Тимофей Николаевич – «совершенно удивительный человек! Изумительный рассказчик, мгновенно располагающий к себе, способный «зажечь» своей идеей и поддержать чужую, многогранный, искренний, болеющий всей душой не только за родное село, но и за высшее образование в родной его сердцу Хакасии».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 более 300 научных работ, автор и соавтор многих учебников по теории государства и права. И лишь немногие знают о литературном, поэтическом творчестве Тимофея Николаевича, о его лирике, неожиданных озорных миниатюрах, острых сатирических и шутливых стихах. 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https://cyberleninka.ru/article/n/intervyu-s-professorami-kafedry-teorii-gosudarstva-i-prava-universiteta-imeni-o-e-kutafina-mgyua-t-n-radko-n-ya-sokolovym-i-yu-s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Т.Н.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Радько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140017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628800"/>
            <a:ext cx="1296144" cy="1782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3533"/>
          <a:stretch>
            <a:fillRect/>
          </a:stretch>
        </p:blipFill>
        <p:spPr bwMode="auto">
          <a:xfrm>
            <a:off x="4067944" y="1628800"/>
            <a:ext cx="129614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628800"/>
            <a:ext cx="120967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1556792"/>
            <a:ext cx="122413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 t="4199"/>
          <a:stretch>
            <a:fillRect/>
          </a:stretch>
        </p:blipFill>
        <p:spPr bwMode="auto">
          <a:xfrm>
            <a:off x="7452320" y="4293096"/>
            <a:ext cx="1080120" cy="1642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221088"/>
            <a:ext cx="129614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4293096"/>
            <a:ext cx="129614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0" cstate="print"/>
          <a:srcRect t="4167" r="11111" b="4167"/>
          <a:stretch>
            <a:fillRect/>
          </a:stretch>
        </p:blipFill>
        <p:spPr bwMode="auto">
          <a:xfrm>
            <a:off x="3923928" y="4221088"/>
            <a:ext cx="129614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0" y="4149080"/>
            <a:ext cx="122413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51520" y="3573016"/>
            <a:ext cx="1800200" cy="4320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Наумкина В.В.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95736" y="3573016"/>
            <a:ext cx="1656184" cy="4320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Никиташина</a:t>
            </a:r>
            <a:r>
              <a:rPr lang="ru-RU" dirty="0" smtClean="0"/>
              <a:t> Н.А.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95936" y="3429000"/>
            <a:ext cx="151216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Лубенникова</a:t>
            </a:r>
            <a:r>
              <a:rPr lang="ru-RU" dirty="0" smtClean="0"/>
              <a:t> С.А.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652120" y="3356992"/>
            <a:ext cx="1656184" cy="7200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Горбунова (Коршунова) И.В.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524328" y="3429000"/>
            <a:ext cx="1296144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Артеменко Н.Н.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6165304"/>
            <a:ext cx="1584176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Чушнякова</a:t>
            </a:r>
            <a:r>
              <a:rPr lang="ru-RU" dirty="0" smtClean="0"/>
              <a:t> Л.Д.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79712" y="6093296"/>
            <a:ext cx="1800200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Юзефович Ж.Ю.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995936" y="6021288"/>
            <a:ext cx="1368152" cy="6480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Николаева Е.А.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80112" y="6021288"/>
            <a:ext cx="1440160" cy="6480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Смертенюк</a:t>
            </a:r>
            <a:r>
              <a:rPr lang="ru-RU" dirty="0" smtClean="0"/>
              <a:t> А.В.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308304" y="6021288"/>
            <a:ext cx="1440160" cy="6480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Буганова</a:t>
            </a:r>
            <a:r>
              <a:rPr lang="ru-RU" dirty="0" smtClean="0"/>
              <a:t> М.А.</a:t>
            </a:r>
            <a:endParaRPr lang="ru-RU" dirty="0"/>
          </a:p>
        </p:txBody>
      </p:sp>
      <p:pic>
        <p:nvPicPr>
          <p:cNvPr id="5122" name="Picture 2" descr="Радько Тимофей Николаевич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0"/>
            <a:ext cx="1084709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Овал 25"/>
          <p:cNvSpPr/>
          <p:nvPr/>
        </p:nvSpPr>
        <p:spPr>
          <a:xfrm>
            <a:off x="7596336" y="188640"/>
            <a:ext cx="136815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Только для РХ:</a:t>
            </a:r>
          </a:p>
          <a:p>
            <a:pPr algn="ctr"/>
            <a:r>
              <a:rPr lang="ru-RU" dirty="0" smtClean="0"/>
              <a:t>11 </a:t>
            </a:r>
            <a:r>
              <a:rPr lang="ru-RU" dirty="0" err="1" smtClean="0"/>
              <a:t>кюн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2</a:t>
            </a:r>
            <a:r>
              <a:rPr lang="ru-RU" dirty="0" smtClean="0"/>
              <a:t> дюн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611560" y="764704"/>
            <a:ext cx="7920880" cy="53185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каждом наброске, в каждом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черновике…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продолжается в своем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ученике».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(Баста)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Василию Ключевскому принадлежит точное и мудрое высказывание: «Чтобы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быть хорошим преподавателем, нужно любить то, что преподаешь, и любить тех, кому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преподаешь». Но таких учителей немного, поэтому, если повезло встретить такого педагога в своей жизни, учишься ценить их, дорожить каждой минутой внимания, каждым сказанным словом, стараешься сначала хотя бы дотянуться, потом – соответствовать, затем – превзойти, если, конечно, получится.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Тугужекова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Валентина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Николаевна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483768" y="836712"/>
            <a:ext cx="6480720" cy="36724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Краткая характеристика: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Родилась 10 ноября 1948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в 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Фыркал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Ширинского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Хакасской автономной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1972 г. окончила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биолого-химический факультет Абаканского государственного педагогического института (АГПИ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1972–1974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гг. - лаборант гистологической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лаборатории областной больницы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1987 г. после окончания аспирантуры Ленинградского государственного педагогического института им. Герцена защитила диссертацию на соискание ученой степени кандидата исторических наук.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1993 г. закончила докторантуру Российской Академии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управления при Президенте РФ (Москва)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защитила диссертацию на соискание ученой степени доктора исторических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наук.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1995 г. присвоено ученое звание «профессора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1984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- 1992 гг.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преподаватель АГПИ; 1993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1998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— доцент, заведующая кафедрой,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профессор кафедры, проректор по науке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Хакасского государственного университета, советник-консультант Совета министров Республики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Хакасия.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1998 -  2019 гг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—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ГБНИУ РХ «Хакасский научно-исследовательский институт языка, литературы и истории».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437112"/>
            <a:ext cx="8712968" cy="2420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Заслуженный деятель науки Республики Хакасия (1999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Награды: золотая медаль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 выдающийся вклад в деятельность Международного общественного фонда «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Российский фонд мира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 миротворческую и благотворительную деятельность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(2010), медаль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Ордена «За заслуги перед отечеством» II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степени (2011), медаль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Н.Ф.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Катанова (2013), международная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медаль ТЮРКСОЙ памяти 130-летия великого хакасского сказителя Семена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Кадышева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(2015), почетный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 Избирательной комиссии Республики Хакасия «За заслуги в организации выборов» (2018 г.)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206806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Подробности: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инициативе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Тугужековой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1995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создана аспирантура ХГУ им. Н.Ф. Катанова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Большая часть творческих и жизненных устремлений Валентины Николаевны воплотилась в научной школе по проблемам новейшей истории Южной Сибири.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 её научным руководством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защитили диссертации на соискание степени кандидатов исторических наук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аспирантов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соискателей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специальности «Отечественная история», докторантуру окончили 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человека, докторские диссертации защитили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ученика – 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Мамышева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Леончик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Правительством Республики Хакасия научной школе профессора В.Н.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Тугужековой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присвоен статус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научная школа Республики Хакасия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Действительный член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Академии социальных наук Российской Федерации,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Избирательной комиссии Республики Хакасия, ряда общественных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организаций, председатель ХРОО «Общество востоковедов», неоднократно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избиралась членом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чобi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(исполнительный орган съезда хакасского народа).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более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470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научно-методических раб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среди которых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монографий, более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научных статей, в т.ч. статьи в ведущих российских и зарубежных научных журналах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Активная жизненная позиция: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протяжении всей жизни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Валентина Николаевна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дружит со спортом: в свое время у нее были первые разряды по шахматам и настольному теннису, одной из первых в городе она увлеклась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моржеванием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увлекается культурным туризмом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посетила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Рериха в Индии, Тибет, Бутан, Остров Пасхи,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 мая и ацтеков в Центральной Америке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В.Н.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Тугужековой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1257300" cy="1848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3140968"/>
            <a:ext cx="1728192" cy="43204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Мамышева</a:t>
            </a:r>
            <a:r>
              <a:rPr lang="ru-RU" dirty="0" smtClean="0"/>
              <a:t> Е.П.</a:t>
            </a:r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89040"/>
            <a:ext cx="1352550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635896" y="5661248"/>
            <a:ext cx="172819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Данькина Н.А.</a:t>
            </a:r>
            <a:endParaRPr lang="ru-RU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1285875" cy="1759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5661248"/>
            <a:ext cx="1907704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Печерский В.А.</a:t>
            </a:r>
            <a:endParaRPr lang="ru-RU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 l="5074" t="3652"/>
          <a:stretch>
            <a:fillRect/>
          </a:stretch>
        </p:blipFill>
        <p:spPr bwMode="auto">
          <a:xfrm>
            <a:off x="5580112" y="3717032"/>
            <a:ext cx="129614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508104" y="5661248"/>
            <a:ext cx="172819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Тинникова</a:t>
            </a:r>
            <a:r>
              <a:rPr lang="ru-RU" dirty="0" smtClean="0"/>
              <a:t> Е.Е.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3140968"/>
            <a:ext cx="172819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Степанов М.Г.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08304" y="4581128"/>
            <a:ext cx="1656184" cy="50405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Дроздов А.И.</a:t>
            </a:r>
            <a:endParaRPr lang="ru-RU" dirty="0"/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2852936"/>
            <a:ext cx="100811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196752"/>
            <a:ext cx="136815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3645024"/>
            <a:ext cx="1152128" cy="180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979712" y="5661248"/>
            <a:ext cx="144016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Папина О.В.</a:t>
            </a:r>
            <a:endParaRPr lang="ru-RU" dirty="0"/>
          </a:p>
        </p:txBody>
      </p:sp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1196752"/>
            <a:ext cx="1276350" cy="1776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123728" y="3140968"/>
            <a:ext cx="1584176" cy="43204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Леончик</a:t>
            </a:r>
            <a:r>
              <a:rPr lang="ru-RU" dirty="0" smtClean="0"/>
              <a:t> С.В.</a:t>
            </a:r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188640"/>
            <a:ext cx="1296144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Овал 24"/>
          <p:cNvSpPr/>
          <p:nvPr/>
        </p:nvSpPr>
        <p:spPr>
          <a:xfrm>
            <a:off x="7524328" y="5733256"/>
            <a:ext cx="136815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 </a:t>
            </a:r>
            <a:r>
              <a:rPr lang="ru-RU" dirty="0" err="1" smtClean="0"/>
              <a:t>кин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2 дин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Наумкина Валентина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627784" y="908720"/>
            <a:ext cx="6264696" cy="324036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Краткая биография: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Окончила Хакасский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государственный университет им. Н. Ф. Катанова, специальность «История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Кандидат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юридических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наук (2002,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Московский университет МВД Российской Федерации имени В. Я.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Кикотя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 по специальности 12.00.01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– теория и история права и государства, история учений о праве 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государстве,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тема диссертации - «Организационно-правовые основы развития местного самоуправления в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Хакасии: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Историко-теоретическое исследование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юридических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наук (2010,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Московский университет МВД Российской Федерации имени В. Я.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Кикотя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 по специальности 12.00.01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– теория и история права и государства, история учений о праве 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государстве,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тема диссертации - «Обычное право кочевых народов Восточной Сибири в правовой системе Российского государства XIX - начала XX вв.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2006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присвоено ученое звание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доцента.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Работает в университете с 1999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201622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4149080"/>
            <a:ext cx="8424936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Область научных интересов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5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 права;</a:t>
            </a:r>
          </a:p>
          <a:p>
            <a:pPr lvl="5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обычное право;</a:t>
            </a:r>
          </a:p>
          <a:p>
            <a:pPr lvl="5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местное самоуправление,;</a:t>
            </a:r>
          </a:p>
          <a:p>
            <a:pPr lvl="5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функционирование органов власти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Преподаваемые дисциплины: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конституционное право;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проблемы конституционного права РФ;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право.</a:t>
            </a:r>
          </a:p>
          <a:p>
            <a:pPr lvl="5"/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Подробности: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Наумкина Валентина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Владимировна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доктор юридических наук, директор Института истории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права, профессор кафедры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государственно-правовых дисциплин.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 более 150 научных работ, включая монографии и учебные пособия.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Член Экспертного совета РНФ (Российского научного фонда) по региональным конкурсам, член Экспертного совета при Уполномоченном по правам ребенка в Республике Хакасия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член Избирательной комиссии Республики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Хакасия, с 2020 по 2022 гг.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член Совета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развитию местного самоуправления при Главе Республики Хакасия - Председателе Правительства Республики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Хакасия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Лекторий (видео): «Поправки Конституции РФ»,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https://rutube.ru/video/577a202df23c58ae47e6cdd5f20c2e62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Помимо тех, кого мы уже назвали,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свой след в науке оставили: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28800"/>
            <a:ext cx="14401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801"/>
            <a:ext cx="14401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149080"/>
            <a:ext cx="15121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149080"/>
            <a:ext cx="1296144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556792"/>
            <a:ext cx="136815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149080"/>
            <a:ext cx="136815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4077072"/>
            <a:ext cx="13681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95536" y="3501008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Артамонова Н.Я.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3573016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Асочакова</a:t>
            </a:r>
            <a:r>
              <a:rPr lang="ru-RU" dirty="0" smtClean="0"/>
              <a:t> В.Н.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3645024"/>
            <a:ext cx="18722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Баранцева</a:t>
            </a:r>
            <a:r>
              <a:rPr lang="ru-RU" dirty="0" smtClean="0"/>
              <a:t> Н.А.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3573016"/>
            <a:ext cx="18722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Троякова</a:t>
            </a:r>
            <a:r>
              <a:rPr lang="ru-RU" dirty="0" smtClean="0"/>
              <a:t> Ю.К.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6165304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Поселянин А.И.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411760" y="6165304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Зубков В.С.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99992" y="6165304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Сагалаков</a:t>
            </a:r>
            <a:r>
              <a:rPr lang="ru-RU" dirty="0" smtClean="0"/>
              <a:t> Э.А.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60232" y="6165304"/>
            <a:ext cx="18722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Карамашев</a:t>
            </a:r>
            <a:r>
              <a:rPr lang="ru-RU" dirty="0" smtClean="0"/>
              <a:t> С.Б.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Больше информации о тех, кто в Институте истории и права делает науку сейчас, можно найти здесь: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iip.khsu.ru/science/phd/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8229600" cy="288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004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Рассказать обо всех в рамках краткого проекта невозможно, мы остановимся лишь на самых ярких, выразительных фигурах, внесших свой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вклад в развитие исторической и юридической науки в Хакасии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УЛТУРГАШЕВ СТЕПАН ПАВЛОВИЧ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55776" y="1052737"/>
            <a:ext cx="6408712" cy="338437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Краткая биография: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Родился 1 марта 1930 г.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аале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Политов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Аскизского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Хакасского округа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Западно-Сибирского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края;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Кандидат исторических наук (1956),  профессор (1989), действительный член Академии социальных наук;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Трудовую деятельность начал в 1946 г. учителем математики и физики;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1956  - 1959, 1969 – 1970  гг. - директор Хакасского научно-исследовательского института истории, языка и литературы;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1959  - 1994 гг. - преподаватель, заведующий кафедрой, проректор, с 1977 г. - ректор Абаканского государственного педагогического института;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1994 г. - заведующий кафедрой,  с 1996 г. - директор Института саяно-алтайской тюркологии Хакасского государственного университета 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Умер 28 марта 2004 г. (74 г.).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2088232" cy="312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51520" y="4365104"/>
            <a:ext cx="8712968" cy="249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более 70 научных публикаций по истории России, Сибири и Хакасии.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 комиссий по рассмотрению работ, выдвигаемых на соискание Государственной премии им. Н. Ф. Катанова, комиссий по наградам Президиума Верховного Совета РХ.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Награжден «Орденом Трудового Красного Знамени», «Орденом почета», медалями «Ветеран труда», «За освоение целинных земель», «За доблестный труд в ознаменование 100-летия со дня рождения В.И. Ленина», медалью С. И. Вавилова, различными нагрудными знаками и другими ведомственными наградами.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Почетные звания: «Заслуженный деятель науки РХ», «Заслуженный работник культуры РФ», присуждена «Государственная премия Республики Хакасия им. Н. Ф. Катанова».</a:t>
            </a: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Подробности: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Степа́н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Па́влович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Ултурга́шев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— советский, российский и хакасский историк, наш земляк.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14 лет он остался без отца (пропал без вести в ВОВ), поступил в училище, в 16 лет стал работать в сельской школе. В 18 лет стал секретарем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Аскизского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райкома комсомола. 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22 года закончил заочно исторический факультет МГУ, в 25 лет – аспирантуру, и через год защитился. В 26 лет уже возглавлял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ХакНИИЯЛИ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В 29 лет устроился в АГПИ (сейчас – ХГУ), а в 47 лет его возглавил (и занимал этот пост 17 лет). 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Им опубликовано около 70 научных работ, в том числе монографии «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Пирятинская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Краснознаменная», «Сибирская гвардейская», «Был всегда нацелен на будущее». Он являлся соавтором коллективных изданий: «Историография Советской Сибири», «От Енисея до Эльбы», «Очерки истории Хакасии Советского периода», «Очерки истории Хакасской областной организации КПСС», «Долголетие», «250 лет вместе с великим русским народом», «Боевая молодость».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Перечень работ прилагается.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Память о Степане Павловиче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Ултургашеве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увековечена мемориальной доской, установленной на здании главного корпуса Хакасского государственного университета им. Н. Ф. Катанова. 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Хакасском государственном университете им. Н.Ф. Катанова учреждена именная стипендия С.П.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Ултургашева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которая присуждается студентам, достигшим блестящих результатов в научной, учебной и общественной работе. 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2005 году администрация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Аскизского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района приняла решение о присвоении имени профессора С.П.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Ултургашева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Нижне-Тейской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школе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Аскизского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2015 году Национальная библиотека им. Н. Г.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Доможакова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создала виртуальную выставку, посвящённую 85-летию со дня рождения С. П.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Ултургашева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https://nbdrx.ru/025exhibitionUlturgashev.aspx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Митюков Михаил Алексеевич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771800" y="836712"/>
            <a:ext cx="6192688" cy="33843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Краткая биография: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Родился 7 января 1942 г. в с. Усть-Уда Иркутской области.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1959 г. работал землекопом,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электролинейщиком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механизированной колонны № 16 треста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Красноярскэлектросетьстрой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1961 - 1968 гг. окончил юридический факультет Иркутского государственного университета (1962–1965 гг. служил в армии).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1968 – 1987 гг. - судья Хакасского областного суда, заместитель председателя суда.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1979 г. защитил кандидатскую диссертацию в Томском государственном университете.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1987 - 1990 гг. – ст. преподаватель, потом заведующий кафедрой отечественной истории, государства и права Абаканского государственного педагогического института (теперь – ХГУ).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51520" y="4077072"/>
            <a:ext cx="8712968" cy="2780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Кандидат юридических наук (1979). Заслуженный юрист РФ (1993).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Участвовал в работе Конституционного Совещания по подготовке проекта Конституции РФ (1993), тогда же избран депутатом Государственной Думы Федерального Собрания РФ по Хакасскому избирательному округу № 31. В 1996, 1998 - 2005 гг. – полномочный представитель Президента РФ в Конституционном Суде РФ. В разные годы: председатель Комиссии законодательных предположений при Президенте РФ, первый заместитель министра юстиции РФ, первый заместитель секретаря Совета Безопасности РФ. 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из основателей Клуба избирателей и кандидатов в народные депутаты "Гражданин" (г. Абакан, Хакасия) в 1989 г. 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Имеет научные труды по конституционному праву и конституционному правосудию.   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Награждён орденами Почёта (2001) и «За заслуги перед Отечеством» IV степени (2005).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Подробности: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32859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Михаил Алексеевич Митюков  —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государственный политический деятель, ученый–правовед, педагог, юрист, депутат Верховного совета Российской Федерации созыва (1989—1993 гг.) и Государственной думы I созыва, первый заместитель председателя Государственной Думы РФ (1994  - 1996 гг.). Председатель Комиссии при Президенте РФ по реабилитации жертв политических репрессий с апреля 2007 г. и др.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1992 - 1993 четырежды участвовал в процессах в Конституционном Суде, три из которых были выиграны.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настоящий момент профессор кафедры конституционного и муниципального права МГЮА, профессор кафедры конституционного и международного права ТГУ. Имеет диплом высшей школы государственного управления Д.Кеннеди Гарвардского университета. Ведёт подготовку аспирантов и читает спецкурсы.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Автор более 200 статей и монографий по юридическим проблемам, в сборниках Томского и Дальневосточного университетов, в журналах "Советская юстиция", "Социалистическая законность", «Конституционное право: Восточноевропейское обозрение" по проблемам национально-государственного устройства, организации и деятельности судебных органов, конституционного правосудия и парламентского права.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Недавно в библиотеку ХГУ был передан почти 500-страничный труд «В отдельно взятом субъекте Федерации: Из политико-правовой истории Хакасии (1988-1996)», в который вошли статьи, интервью, дневниковые и блокнотные записи, рабочие документы М.А. Митюкова: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http://khsu.ru/news23/xgu_poluchil_v_dar_sbornik_izvestnogo_politicheskogo_deyatelya_mixaila_mityukova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Бутанаев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Виктор Яковлевич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627784" y="908720"/>
            <a:ext cx="6264696" cy="403244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Краткая биография: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12 марта 1946 г. на Камчатке. Происходит из 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хонгоройского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князя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Бутанэ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Ъчжбаева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1964 - 1969 гг. - исторический факультет Ташкентского государственного университета им. В. И. Ленина, по окончании работал этнографом в Хакасском краеведческом музее.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1972 - 1992 гг. - старший научный сотрудник сектора истории в Хакасском научно-исследовательском институте языка, литературы и истории. Одним из значимых общественных вкладов явилось возрождение национального праздника «Тун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пайрам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в 1980 г. на основе научных консультаций В. Я.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Бутанаева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Является автором идеи и участником разработки первого государственного герба Республики Хакасия.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1991—1994 гг. - этнограф в секторе фольклора Института филологии СО РАН (г. Новосибирск).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Кандидат исторических наук (1983), доктор исторических наук (1993), профессор (1998).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1994 - 2011 гг. - заведующий кафедрой археологии, этнографии и исторического краеведения в Хакасском государственном университете им. Н. Ф. Катанова. С 1993 г. руководитель Лаборатория этнографии при Научно-исследовательской части ХГУ им. Н. Ф. Катанова.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941168"/>
            <a:ext cx="864096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более 400 научных статей и 30 монографий, популярных не только в России и странах ближнего зарубежья, но и в Швейцарии, Финляндии, Турции, США: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https://nbdrx.ru/e_lib/el-bibl_2.aspx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Награды: медаль «Профессионал России» (2006), Золотая медаль за выдающийся вклад в историческую науку и авторство великолепных книг по истории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тюркоязычных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народов (Кыргызстан, 2015), орден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Манас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 третьей степени за вклад в сохранение и развитие исторического и культурного наследия народа Кыргызстана (2016).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62778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Подробности: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Бутанаев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Виктор Яковлевич - российский этнограф, доктор исторических наук, профессор, основатель кафедры археологии, этнографии и исторического краеведения (с 1994 по 2011 гг., сейчас кафедра истории) Хакасского государственного университета имени Н. Ф. Катанова, действительный член Российской Академии социальных наук (1994), лауреат международной премии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Тюрксой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заслуженный деятель науки Республики Кыргызстан (2004), заслуженный деятель науки Республики Хакасия (2006).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данным Российского индекса научного цитирования (РИНЦ) - самый цитируемый ученый ХГУ (2018). Его индекс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Хирша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публикациям в РИНЦ — показатель, отражающий количество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востребованность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научных публикаций, - составил 29.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Сыграл роль председателя Николая в фильме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Лунгина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"Конец императора тайги" (1978 г.) о борьбе Красной Армии в лице Аркадия Голикова (Гайдара) с бандой атамана Соловьева в Хакасии 1922 г.: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https://www.youtube.com/watch?v=ta1WAtrkw-M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Портрет профессора В. Я.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Бутанаева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крупным планом (Видеофильм Алексея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Анненко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Телерадиокомпания «Хакасия». 2003)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https://www.youtube.com/watch?v=3UCvFbjlmY8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Радько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Тимофей Николаевич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75856" y="836713"/>
            <a:ext cx="5544616" cy="410445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Краткая биография: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Родился 16 октября 1937 г. (85 лет), село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Кирово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Алтайского района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Хакасской автономной области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Окончил Томский государственный университет (1964) и аспирантуру Саратовского юридического института (1967), докторантуру (1978),  профессор (1980).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Более 25-ти лет прослужил в органах внутренних дел, генерал-майор внутренней службы в отставке.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1993—1996 гг. - Заместитель министра юстиции России. 1996—1999 гг. - Советник Председателя Государственной Думы по правовым вопросам. Ректор Академии права и управления в г. Москве (2003).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2002 г. является профессором кафедры теории государства и права МГЮА.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Член редколлегии журнала «Государство и право».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Заслуженный юрист РФ, действительный член Академии гуманитарных наук, академик Российской академии адвокатуры, генерал-майор внутренней службы, государственный советник юстиции первого класса.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725144"/>
            <a:ext cx="8784976" cy="2132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Сформулировал новое направление в теории права и создал собственную научную школу.  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Внёс значительный вклад в становление и развитие юридического образования в Хакасии: был инициатором создания юридического факультета, как научный руководитель подготовил не менее 11 кандидатов и 2 докторов юридических наук для ИИП. Член редакционного совета Вестника ХГУ им. Н.Ф. Катанова, почётный доктор ХГУ им. Н. Ф. Катанова.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Награды: медаль Анатолия Кони, орден «За заслуги перед Отечеством II степени», звание «Почётный работник высшего образования Российской Федерации».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88032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11798</TotalTime>
  <Words>1341</Words>
  <Application>Microsoft Office PowerPoint</Application>
  <PresentationFormat>Экран (4:3)</PresentationFormat>
  <Paragraphs>154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Иллюстрированные заметки об ученых-историках и юристах  ХГУ им. Н.Ф. Катанова</vt:lpstr>
      <vt:lpstr>Слайд 2</vt:lpstr>
      <vt:lpstr> УЛТУРГАШЕВ СТЕПАН ПАВЛОВИЧ </vt:lpstr>
      <vt:lpstr>Подробности:</vt:lpstr>
      <vt:lpstr>Митюков Михаил Алексеевич </vt:lpstr>
      <vt:lpstr>Подробности:</vt:lpstr>
      <vt:lpstr>Бутанаев Виктор Яковлевич</vt:lpstr>
      <vt:lpstr>Подробности:</vt:lpstr>
      <vt:lpstr> Радько Тимофей Николаевич </vt:lpstr>
      <vt:lpstr>Подробности:</vt:lpstr>
      <vt:lpstr>Ученики Т.Н. Радько:</vt:lpstr>
      <vt:lpstr>Слайд 12</vt:lpstr>
      <vt:lpstr>Тугужекова Валентина Николаевна</vt:lpstr>
      <vt:lpstr>Подробности:</vt:lpstr>
      <vt:lpstr>Ученики В.Н. Тугужековой:</vt:lpstr>
      <vt:lpstr>Наумкина Валентина Владимировна</vt:lpstr>
      <vt:lpstr>Подробности:</vt:lpstr>
      <vt:lpstr>Помимо тех, кого мы уже назвали, свой след в науке оставили: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176</cp:revision>
  <dcterms:created xsi:type="dcterms:W3CDTF">2023-01-28T20:38:26Z</dcterms:created>
  <dcterms:modified xsi:type="dcterms:W3CDTF">2023-02-11T10:38:12Z</dcterms:modified>
</cp:coreProperties>
</file>