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1" r:id="rId5"/>
    <p:sldId id="270" r:id="rId6"/>
    <p:sldId id="265" r:id="rId7"/>
    <p:sldId id="263" r:id="rId8"/>
    <p:sldId id="264" r:id="rId9"/>
    <p:sldId id="267" r:id="rId10"/>
    <p:sldId id="271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69218-BCEC-4B3F-B2EA-D0EABF6DAC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1E667-8428-4D21-8DF8-AE029BA47D43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Никиташина</a:t>
          </a:r>
          <a:r>
            <a:rPr lang="ru-RU" b="1" dirty="0" smtClean="0">
              <a:solidFill>
                <a:schemeClr val="tx1"/>
              </a:solidFill>
            </a:rPr>
            <a:t> Н.А. – 7</a:t>
          </a:r>
          <a:r>
            <a:rPr lang="ru-RU" b="0" dirty="0" smtClean="0">
              <a:solidFill>
                <a:schemeClr val="tx1"/>
              </a:solidFill>
            </a:rPr>
            <a:t> РИНЦ, 2 ВАК опубликованы (+ 2 – в соавторстве)</a:t>
          </a:r>
          <a:endParaRPr lang="ru-RU" b="0" dirty="0">
            <a:solidFill>
              <a:schemeClr val="tx1"/>
            </a:solidFill>
          </a:endParaRPr>
        </a:p>
      </dgm:t>
    </dgm:pt>
    <dgm:pt modelId="{E290EB0E-D84C-4E39-9B06-430C5DA4C6D2}" type="parTrans" cxnId="{E5377811-18D3-4379-93E8-D53F06200FBD}">
      <dgm:prSet/>
      <dgm:spPr/>
      <dgm:t>
        <a:bodyPr/>
        <a:lstStyle/>
        <a:p>
          <a:endParaRPr lang="ru-RU"/>
        </a:p>
      </dgm:t>
    </dgm:pt>
    <dgm:pt modelId="{1EED396D-C80A-4797-BF9F-5B58B771FDC3}" type="sibTrans" cxnId="{E5377811-18D3-4379-93E8-D53F06200FBD}">
      <dgm:prSet/>
      <dgm:spPr/>
      <dgm:t>
        <a:bodyPr/>
        <a:lstStyle/>
        <a:p>
          <a:endParaRPr lang="ru-RU"/>
        </a:p>
      </dgm:t>
    </dgm:pt>
    <dgm:pt modelId="{D8F6358E-060E-4BC8-B70C-40831E96976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Чеботарева И.А. – </a:t>
          </a:r>
          <a:r>
            <a:rPr lang="ru-RU" b="0" dirty="0" smtClean="0">
              <a:solidFill>
                <a:schemeClr val="tx1"/>
              </a:solidFill>
            </a:rPr>
            <a:t>3 РИНЦ – в печати, 1 – </a:t>
          </a:r>
          <a:r>
            <a:rPr lang="ru-RU" b="0" dirty="0" err="1" smtClean="0">
              <a:solidFill>
                <a:schemeClr val="tx1"/>
              </a:solidFill>
            </a:rPr>
            <a:t>колл.монография</a:t>
          </a:r>
          <a:r>
            <a:rPr lang="ru-RU" b="0" dirty="0" smtClean="0">
              <a:solidFill>
                <a:schemeClr val="tx1"/>
              </a:solidFill>
            </a:rPr>
            <a:t> опубликована</a:t>
          </a:r>
          <a:endParaRPr lang="ru-RU" b="0" dirty="0">
            <a:solidFill>
              <a:schemeClr val="tx1"/>
            </a:solidFill>
          </a:endParaRPr>
        </a:p>
      </dgm:t>
    </dgm:pt>
    <dgm:pt modelId="{1940C102-0718-41C3-ACD6-882B79DFECAD}" type="parTrans" cxnId="{4457C5BF-D7B2-4383-9908-027C12940845}">
      <dgm:prSet/>
      <dgm:spPr/>
      <dgm:t>
        <a:bodyPr/>
        <a:lstStyle/>
        <a:p>
          <a:endParaRPr lang="ru-RU"/>
        </a:p>
      </dgm:t>
    </dgm:pt>
    <dgm:pt modelId="{FE629383-5A4C-4AFF-8DBE-7AD492BE2BE3}" type="sibTrans" cxnId="{4457C5BF-D7B2-4383-9908-027C12940845}">
      <dgm:prSet/>
      <dgm:spPr/>
      <dgm:t>
        <a:bodyPr/>
        <a:lstStyle/>
        <a:p>
          <a:endParaRPr lang="ru-RU"/>
        </a:p>
      </dgm:t>
    </dgm:pt>
    <dgm:pt modelId="{DF54578D-F71E-42E1-ACB3-662D582C4F36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Шаляева</a:t>
          </a:r>
          <a:r>
            <a:rPr lang="ru-RU" b="1" dirty="0" smtClean="0">
              <a:solidFill>
                <a:schemeClr val="tx1"/>
              </a:solidFill>
            </a:rPr>
            <a:t> Ю.В. – </a:t>
          </a:r>
          <a:r>
            <a:rPr lang="ru-RU" b="0" dirty="0" smtClean="0">
              <a:solidFill>
                <a:schemeClr val="tx1"/>
              </a:solidFill>
            </a:rPr>
            <a:t>1 РИНЦ, 1 ВАК (в </a:t>
          </a:r>
          <a:r>
            <a:rPr lang="ru-RU" b="0" dirty="0" err="1" smtClean="0">
              <a:solidFill>
                <a:schemeClr val="tx1"/>
              </a:solidFill>
            </a:rPr>
            <a:t>соав-ве</a:t>
          </a:r>
          <a:r>
            <a:rPr lang="ru-RU" b="0" dirty="0" smtClean="0">
              <a:solidFill>
                <a:schemeClr val="tx1"/>
              </a:solidFill>
            </a:rPr>
            <a:t>) </a:t>
          </a:r>
          <a:r>
            <a:rPr lang="ru-RU" b="1" dirty="0" smtClean="0">
              <a:solidFill>
                <a:schemeClr val="tx1"/>
              </a:solidFill>
            </a:rPr>
            <a:t>. </a:t>
          </a:r>
          <a:r>
            <a:rPr lang="ru-RU" b="1" dirty="0" err="1" smtClean="0">
              <a:solidFill>
                <a:schemeClr val="tx1"/>
              </a:solidFill>
            </a:rPr>
            <a:t>Карамашев</a:t>
          </a:r>
          <a:r>
            <a:rPr lang="ru-RU" b="1" dirty="0" smtClean="0">
              <a:solidFill>
                <a:schemeClr val="tx1"/>
              </a:solidFill>
            </a:rPr>
            <a:t> С.Б. – </a:t>
          </a:r>
          <a:r>
            <a:rPr lang="ru-RU" b="0" dirty="0" smtClean="0">
              <a:solidFill>
                <a:schemeClr val="tx1"/>
              </a:solidFill>
            </a:rPr>
            <a:t>1 РИНЦ  опубликована, 1 – в печати</a:t>
          </a:r>
          <a:endParaRPr lang="ru-RU" b="0" dirty="0">
            <a:solidFill>
              <a:schemeClr val="tx1"/>
            </a:solidFill>
          </a:endParaRPr>
        </a:p>
      </dgm:t>
    </dgm:pt>
    <dgm:pt modelId="{01D1849F-F4AC-4DA4-BBAF-E1E985D3FC0C}" type="parTrans" cxnId="{5D674AA0-9BB1-488F-B0E9-BEF96EB32FD1}">
      <dgm:prSet/>
      <dgm:spPr/>
      <dgm:t>
        <a:bodyPr/>
        <a:lstStyle/>
        <a:p>
          <a:endParaRPr lang="ru-RU"/>
        </a:p>
      </dgm:t>
    </dgm:pt>
    <dgm:pt modelId="{7E63C222-4190-4811-B210-3D7DA586E043}" type="sibTrans" cxnId="{5D674AA0-9BB1-488F-B0E9-BEF96EB32FD1}">
      <dgm:prSet/>
      <dgm:spPr/>
      <dgm:t>
        <a:bodyPr/>
        <a:lstStyle/>
        <a:p>
          <a:endParaRPr lang="ru-RU"/>
        </a:p>
      </dgm:t>
    </dgm:pt>
    <dgm:pt modelId="{6C459A20-571E-4666-BADD-2F26527D8FA4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Николаева Е.А. – </a:t>
          </a:r>
          <a:r>
            <a:rPr lang="ru-RU" b="0" dirty="0" smtClean="0">
              <a:solidFill>
                <a:schemeClr val="tx1"/>
              </a:solidFill>
            </a:rPr>
            <a:t>2 РИНЦ, 4 – зарубежных (Казахстан) опубликованы</a:t>
          </a:r>
          <a:endParaRPr lang="ru-RU" b="0" dirty="0">
            <a:solidFill>
              <a:schemeClr val="tx1"/>
            </a:solidFill>
          </a:endParaRPr>
        </a:p>
      </dgm:t>
    </dgm:pt>
    <dgm:pt modelId="{75653539-A3CE-49D1-AF92-89D5144AF5CF}" type="parTrans" cxnId="{BEFCE77C-6006-40C0-A0ED-2332F5AC5C08}">
      <dgm:prSet/>
      <dgm:spPr/>
      <dgm:t>
        <a:bodyPr/>
        <a:lstStyle/>
        <a:p>
          <a:endParaRPr lang="ru-RU"/>
        </a:p>
      </dgm:t>
    </dgm:pt>
    <dgm:pt modelId="{711C0C24-ADF7-488C-9844-68CCF8AB23C3}" type="sibTrans" cxnId="{BEFCE77C-6006-40C0-A0ED-2332F5AC5C08}">
      <dgm:prSet/>
      <dgm:spPr/>
      <dgm:t>
        <a:bodyPr/>
        <a:lstStyle/>
        <a:p>
          <a:endParaRPr lang="ru-RU"/>
        </a:p>
      </dgm:t>
    </dgm:pt>
    <dgm:pt modelId="{7D801DFC-45AB-4718-A91F-ACE4608FAFD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Аксютин Ю.М. – </a:t>
          </a:r>
          <a:r>
            <a:rPr lang="ru-RU" b="0" dirty="0" smtClean="0">
              <a:solidFill>
                <a:schemeClr val="tx1"/>
              </a:solidFill>
            </a:rPr>
            <a:t>2 РИНЦ , 1 ВАК (ядро РИНЦ), 1 - </a:t>
          </a:r>
          <a:r>
            <a:rPr lang="en-US" b="0" u="sng" dirty="0" smtClean="0">
              <a:solidFill>
                <a:schemeClr val="tx1"/>
              </a:solidFill>
            </a:rPr>
            <a:t>Web of Science</a:t>
          </a:r>
          <a:r>
            <a:rPr lang="ru-RU" b="0" u="sng" dirty="0" smtClean="0">
              <a:solidFill>
                <a:schemeClr val="tx1"/>
              </a:solidFill>
            </a:rPr>
            <a:t> </a:t>
          </a:r>
          <a:r>
            <a:rPr lang="ru-RU" b="0" dirty="0" smtClean="0">
              <a:solidFill>
                <a:schemeClr val="tx1"/>
              </a:solidFill>
            </a:rPr>
            <a:t>(</a:t>
          </a:r>
          <a:r>
            <a:rPr lang="en-US" b="0" dirty="0" smtClean="0">
              <a:solidFill>
                <a:schemeClr val="tx1"/>
              </a:solidFill>
            </a:rPr>
            <a:t>Scopus</a:t>
          </a:r>
          <a:r>
            <a:rPr lang="ru-RU" b="0" dirty="0" smtClean="0">
              <a:solidFill>
                <a:schemeClr val="tx1"/>
              </a:solidFill>
            </a:rPr>
            <a:t>)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ru-RU" b="0" dirty="0" smtClean="0">
              <a:solidFill>
                <a:schemeClr val="tx1"/>
              </a:solidFill>
            </a:rPr>
            <a:t> -  опубликованы</a:t>
          </a:r>
          <a:endParaRPr lang="ru-RU" b="0" dirty="0">
            <a:solidFill>
              <a:schemeClr val="tx1"/>
            </a:solidFill>
          </a:endParaRPr>
        </a:p>
      </dgm:t>
    </dgm:pt>
    <dgm:pt modelId="{401304EA-56B8-4AA1-A050-911B8313C230}" type="parTrans" cxnId="{6EAAABB3-7BED-45EE-8A1F-683FE7534F43}">
      <dgm:prSet/>
      <dgm:spPr/>
      <dgm:t>
        <a:bodyPr/>
        <a:lstStyle/>
        <a:p>
          <a:endParaRPr lang="ru-RU"/>
        </a:p>
      </dgm:t>
    </dgm:pt>
    <dgm:pt modelId="{AEE4D98B-A2CC-4515-8A12-84CF71141CD1}" type="sibTrans" cxnId="{6EAAABB3-7BED-45EE-8A1F-683FE7534F43}">
      <dgm:prSet/>
      <dgm:spPr/>
      <dgm:t>
        <a:bodyPr/>
        <a:lstStyle/>
        <a:p>
          <a:endParaRPr lang="ru-RU"/>
        </a:p>
      </dgm:t>
    </dgm:pt>
    <dgm:pt modelId="{94B917F9-E0D5-4C86-BBEB-8AAC1A02925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Никитин А.П. – </a:t>
          </a:r>
          <a:r>
            <a:rPr lang="ru-RU" b="0" dirty="0" smtClean="0">
              <a:solidFill>
                <a:schemeClr val="tx1"/>
              </a:solidFill>
            </a:rPr>
            <a:t>3 РИНЦ, 1 ВАК, 1 - </a:t>
          </a:r>
          <a:r>
            <a:rPr lang="en-US" b="0" dirty="0" smtClean="0">
              <a:solidFill>
                <a:schemeClr val="tx1"/>
              </a:solidFill>
            </a:rPr>
            <a:t>Web of Science</a:t>
          </a:r>
          <a:r>
            <a:rPr lang="ru-RU" b="0" dirty="0" smtClean="0">
              <a:solidFill>
                <a:schemeClr val="tx1"/>
              </a:solidFill>
            </a:rPr>
            <a:t> опубликованы</a:t>
          </a:r>
          <a:endParaRPr lang="ru-RU" b="0" dirty="0">
            <a:solidFill>
              <a:schemeClr val="tx1"/>
            </a:solidFill>
          </a:endParaRPr>
        </a:p>
      </dgm:t>
    </dgm:pt>
    <dgm:pt modelId="{EC0415DC-BFF9-47CF-A6D1-D1C980CB8F4A}" type="parTrans" cxnId="{25116588-592A-45BD-AC0D-4366628838F2}">
      <dgm:prSet/>
      <dgm:spPr/>
      <dgm:t>
        <a:bodyPr/>
        <a:lstStyle/>
        <a:p>
          <a:endParaRPr lang="ru-RU"/>
        </a:p>
      </dgm:t>
    </dgm:pt>
    <dgm:pt modelId="{485FF30C-AE04-4137-86F8-7DE2C9DFF724}" type="sibTrans" cxnId="{25116588-592A-45BD-AC0D-4366628838F2}">
      <dgm:prSet/>
      <dgm:spPr/>
      <dgm:t>
        <a:bodyPr/>
        <a:lstStyle/>
        <a:p>
          <a:endParaRPr lang="ru-RU"/>
        </a:p>
      </dgm:t>
    </dgm:pt>
    <dgm:pt modelId="{91E51A5E-6E98-4FAB-9BF6-611FE315231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Чистанов</a:t>
          </a:r>
          <a:r>
            <a:rPr lang="ru-RU" b="1" dirty="0" smtClean="0">
              <a:solidFill>
                <a:schemeClr val="tx1"/>
              </a:solidFill>
            </a:rPr>
            <a:t> М.Н. – </a:t>
          </a:r>
          <a:r>
            <a:rPr lang="ru-RU" b="0" dirty="0" smtClean="0">
              <a:solidFill>
                <a:schemeClr val="tx1"/>
              </a:solidFill>
            </a:rPr>
            <a:t>3  РИНЦ, 1 ВАК опубликованы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Анжиганова</a:t>
          </a:r>
          <a:r>
            <a:rPr lang="ru-RU" b="1" dirty="0" smtClean="0">
              <a:solidFill>
                <a:schemeClr val="tx1"/>
              </a:solidFill>
            </a:rPr>
            <a:t> Л.В. – </a:t>
          </a:r>
          <a:r>
            <a:rPr lang="ru-RU" b="0" dirty="0" smtClean="0">
              <a:solidFill>
                <a:schemeClr val="tx1"/>
              </a:solidFill>
            </a:rPr>
            <a:t>5 - РИНЦ, 1 – </a:t>
          </a:r>
          <a:r>
            <a:rPr lang="en-US" b="0" dirty="0" smtClean="0">
              <a:solidFill>
                <a:schemeClr val="tx1"/>
              </a:solidFill>
            </a:rPr>
            <a:t>Scopus</a:t>
          </a:r>
          <a:r>
            <a:rPr lang="ru-RU" b="0" dirty="0" smtClean="0">
              <a:solidFill>
                <a:schemeClr val="tx1"/>
              </a:solidFill>
            </a:rPr>
            <a:t> и ВАК опубликованы.</a:t>
          </a:r>
          <a:endParaRPr lang="ru-RU" b="1" dirty="0">
            <a:solidFill>
              <a:schemeClr val="tx1"/>
            </a:solidFill>
          </a:endParaRPr>
        </a:p>
      </dgm:t>
    </dgm:pt>
    <dgm:pt modelId="{6BA3CB0D-25E1-47F7-B9BD-3D8543E4E275}" type="parTrans" cxnId="{1C5E9F3D-D27E-4C99-AE46-14BF8C3C86B2}">
      <dgm:prSet/>
      <dgm:spPr/>
      <dgm:t>
        <a:bodyPr/>
        <a:lstStyle/>
        <a:p>
          <a:endParaRPr lang="ru-RU"/>
        </a:p>
      </dgm:t>
    </dgm:pt>
    <dgm:pt modelId="{02780CD9-2788-4C96-B2C1-B488F4D08D40}" type="sibTrans" cxnId="{1C5E9F3D-D27E-4C99-AE46-14BF8C3C86B2}">
      <dgm:prSet/>
      <dgm:spPr/>
      <dgm:t>
        <a:bodyPr/>
        <a:lstStyle/>
        <a:p>
          <a:endParaRPr lang="ru-RU"/>
        </a:p>
      </dgm:t>
    </dgm:pt>
    <dgm:pt modelId="{65FD4021-0F55-4C5D-81C6-1B9411653B7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Замараев В.И</a:t>
          </a:r>
          <a:r>
            <a:rPr lang="ru-RU" dirty="0" smtClean="0">
              <a:solidFill>
                <a:schemeClr val="tx1"/>
              </a:solidFill>
            </a:rPr>
            <a:t>. – 3 РИНЦ,  1 ВАК опубликованы, 1  ВАК - в печати. </a:t>
          </a:r>
          <a:r>
            <a:rPr lang="ru-RU" b="1" dirty="0" smtClean="0">
              <a:solidFill>
                <a:schemeClr val="tx1"/>
              </a:solidFill>
            </a:rPr>
            <a:t>Козлова В.Н</a:t>
          </a:r>
          <a:r>
            <a:rPr lang="ru-RU" dirty="0" smtClean="0">
              <a:solidFill>
                <a:schemeClr val="tx1"/>
              </a:solidFill>
            </a:rPr>
            <a:t>. – 4 РИНЦ опубликованы.</a:t>
          </a:r>
          <a:endParaRPr lang="ru-RU" dirty="0">
            <a:solidFill>
              <a:schemeClr val="tx1"/>
            </a:solidFill>
          </a:endParaRPr>
        </a:p>
      </dgm:t>
    </dgm:pt>
    <dgm:pt modelId="{113DA3FA-5AAB-4666-A2B7-7E3D5F4130C5}" type="parTrans" cxnId="{E5468366-D832-4C73-ADAF-4694D0D87B8E}">
      <dgm:prSet/>
      <dgm:spPr/>
      <dgm:t>
        <a:bodyPr/>
        <a:lstStyle/>
        <a:p>
          <a:endParaRPr lang="ru-RU"/>
        </a:p>
      </dgm:t>
    </dgm:pt>
    <dgm:pt modelId="{31A77C22-01C1-4959-ABC9-BED2B51F8BCC}" type="sibTrans" cxnId="{E5468366-D832-4C73-ADAF-4694D0D87B8E}">
      <dgm:prSet/>
      <dgm:spPr/>
      <dgm:t>
        <a:bodyPr/>
        <a:lstStyle/>
        <a:p>
          <a:endParaRPr lang="ru-RU"/>
        </a:p>
      </dgm:t>
    </dgm:pt>
    <dgm:pt modelId="{D9393821-5775-42A1-A08E-9676D1FB737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ru-RU" b="1" dirty="0" smtClean="0"/>
            <a:t>ИТОГО:</a:t>
          </a:r>
          <a:r>
            <a:rPr lang="ru-RU" dirty="0" smtClean="0"/>
            <a:t> 2022-23 гг. – </a:t>
          </a:r>
          <a:r>
            <a:rPr lang="ru-RU" smtClean="0"/>
            <a:t>53 </a:t>
          </a:r>
          <a:r>
            <a:rPr lang="ru-RU" smtClean="0"/>
            <a:t>публикации, </a:t>
          </a:r>
          <a:r>
            <a:rPr lang="ru-RU" dirty="0" smtClean="0"/>
            <a:t>из их 36 – РИНЦ, 10 – ВАК, 3 - </a:t>
          </a:r>
          <a:r>
            <a:rPr lang="en-US" b="0" u="sng" dirty="0" smtClean="0">
              <a:solidFill>
                <a:schemeClr val="bg1"/>
              </a:solidFill>
            </a:rPr>
            <a:t>Web of Science</a:t>
          </a:r>
          <a:r>
            <a:rPr lang="ru-RU" b="0" u="sng" dirty="0" smtClean="0">
              <a:solidFill>
                <a:schemeClr val="bg1"/>
              </a:solidFill>
            </a:rPr>
            <a:t> </a:t>
          </a:r>
          <a:r>
            <a:rPr lang="ru-RU" b="0" dirty="0" smtClean="0">
              <a:solidFill>
                <a:schemeClr val="bg1"/>
              </a:solidFill>
            </a:rPr>
            <a:t>(</a:t>
          </a:r>
          <a:r>
            <a:rPr lang="en-US" b="0" dirty="0" smtClean="0">
              <a:solidFill>
                <a:schemeClr val="bg1"/>
              </a:solidFill>
            </a:rPr>
            <a:t>Scopus</a:t>
          </a:r>
          <a:r>
            <a:rPr lang="ru-RU" b="0" dirty="0" smtClean="0">
              <a:solidFill>
                <a:schemeClr val="bg1"/>
              </a:solidFill>
            </a:rPr>
            <a:t>)</a:t>
          </a:r>
          <a:r>
            <a:rPr lang="ru-RU" dirty="0" smtClean="0"/>
            <a:t>, при этом 2 – ядро РИНЦ, зарубежных (Казахстан) – 4, в печати РИНЦ – 2,  ВАК – 1, зарубежных (Беларусь) - 2.</a:t>
          </a:r>
          <a:endParaRPr lang="ru-RU" dirty="0"/>
        </a:p>
      </dgm:t>
    </dgm:pt>
    <dgm:pt modelId="{0A97AAC3-7730-49C2-9028-E06835260093}" type="parTrans" cxnId="{D229936A-5BE3-472E-877E-0EEB6235BCE4}">
      <dgm:prSet/>
      <dgm:spPr/>
      <dgm:t>
        <a:bodyPr/>
        <a:lstStyle/>
        <a:p>
          <a:endParaRPr lang="ru-RU"/>
        </a:p>
      </dgm:t>
    </dgm:pt>
    <dgm:pt modelId="{9736A7C2-08CE-48FD-9DCC-4A3FC212C191}" type="sibTrans" cxnId="{D229936A-5BE3-472E-877E-0EEB6235BCE4}">
      <dgm:prSet/>
      <dgm:spPr/>
      <dgm:t>
        <a:bodyPr/>
        <a:lstStyle/>
        <a:p>
          <a:endParaRPr lang="ru-RU"/>
        </a:p>
      </dgm:t>
    </dgm:pt>
    <dgm:pt modelId="{DAB9F024-F209-4E80-9BCE-892DD5C20EA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Лебедев А.С</a:t>
          </a:r>
          <a:r>
            <a:rPr lang="ru-RU" dirty="0" smtClean="0">
              <a:solidFill>
                <a:schemeClr val="tx1"/>
              </a:solidFill>
            </a:rPr>
            <a:t>. – 3 РИНЦ и 3 ВАК опубликованы. </a:t>
          </a:r>
          <a:endParaRPr lang="ru-RU" dirty="0">
            <a:solidFill>
              <a:schemeClr val="tx1"/>
            </a:solidFill>
          </a:endParaRPr>
        </a:p>
      </dgm:t>
    </dgm:pt>
    <dgm:pt modelId="{3DE36BCC-B0C9-4F89-BB79-27152690666F}" type="sibTrans" cxnId="{00CD8AB6-1854-49A9-90FE-FCDFEC71750A}">
      <dgm:prSet/>
      <dgm:spPr/>
      <dgm:t>
        <a:bodyPr/>
        <a:lstStyle/>
        <a:p>
          <a:endParaRPr lang="ru-RU"/>
        </a:p>
      </dgm:t>
    </dgm:pt>
    <dgm:pt modelId="{236DE979-8DDF-4CC1-BB17-CCAAA21BDAE9}" type="parTrans" cxnId="{00CD8AB6-1854-49A9-90FE-FCDFEC71750A}">
      <dgm:prSet/>
      <dgm:spPr/>
      <dgm:t>
        <a:bodyPr/>
        <a:lstStyle/>
        <a:p>
          <a:endParaRPr lang="ru-RU"/>
        </a:p>
      </dgm:t>
    </dgm:pt>
    <dgm:pt modelId="{76D661F0-639F-4615-8CCD-6A585BDB26B2}" type="pres">
      <dgm:prSet presAssocID="{B5169218-BCEC-4B3F-B2EA-D0EABF6DAC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84923-5A7F-47EB-8360-F47C43906D1E}" type="pres">
      <dgm:prSet presAssocID="{16A1E667-8428-4D21-8DF8-AE029BA47D43}" presName="linNode" presStyleCnt="0"/>
      <dgm:spPr/>
    </dgm:pt>
    <dgm:pt modelId="{5BBD075D-EB5D-40E3-B715-EBE08D6A83EB}" type="pres">
      <dgm:prSet presAssocID="{16A1E667-8428-4D21-8DF8-AE029BA47D43}" presName="parentText" presStyleLbl="node1" presStyleIdx="0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AD1B1-DF11-4511-B950-7AA71FB0662E}" type="pres">
      <dgm:prSet presAssocID="{1EED396D-C80A-4797-BF9F-5B58B771FDC3}" presName="sp" presStyleCnt="0"/>
      <dgm:spPr/>
    </dgm:pt>
    <dgm:pt modelId="{EFEA7935-2435-4516-A794-CE9992F1616D}" type="pres">
      <dgm:prSet presAssocID="{D8F6358E-060E-4BC8-B70C-40831E969762}" presName="linNode" presStyleCnt="0"/>
      <dgm:spPr/>
    </dgm:pt>
    <dgm:pt modelId="{E63EEB50-E70A-474B-9771-5A8D891C3B8F}" type="pres">
      <dgm:prSet presAssocID="{D8F6358E-060E-4BC8-B70C-40831E969762}" presName="parentText" presStyleLbl="node1" presStyleIdx="1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820ED-9704-44B9-A95B-ABC3C4776011}" type="pres">
      <dgm:prSet presAssocID="{FE629383-5A4C-4AFF-8DBE-7AD492BE2BE3}" presName="sp" presStyleCnt="0"/>
      <dgm:spPr/>
    </dgm:pt>
    <dgm:pt modelId="{C3F159A8-F62C-48F1-B351-3AB008103B5F}" type="pres">
      <dgm:prSet presAssocID="{DF54578D-F71E-42E1-ACB3-662D582C4F36}" presName="linNode" presStyleCnt="0"/>
      <dgm:spPr/>
    </dgm:pt>
    <dgm:pt modelId="{21350641-7591-49A7-9B35-34CA451AC6AC}" type="pres">
      <dgm:prSet presAssocID="{DF54578D-F71E-42E1-ACB3-662D582C4F36}" presName="parentText" presStyleLbl="node1" presStyleIdx="2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6BC4C-F5D2-4C87-8192-232E0F2425F6}" type="pres">
      <dgm:prSet presAssocID="{7E63C222-4190-4811-B210-3D7DA586E043}" presName="sp" presStyleCnt="0"/>
      <dgm:spPr/>
    </dgm:pt>
    <dgm:pt modelId="{8D168D33-D3C7-4D7B-8DAF-67CE224561DD}" type="pres">
      <dgm:prSet presAssocID="{6C459A20-571E-4666-BADD-2F26527D8FA4}" presName="linNode" presStyleCnt="0"/>
      <dgm:spPr/>
    </dgm:pt>
    <dgm:pt modelId="{B8A3E799-E29D-4819-A855-D38B7D1D33FB}" type="pres">
      <dgm:prSet presAssocID="{6C459A20-571E-4666-BADD-2F26527D8FA4}" presName="parentText" presStyleLbl="node1" presStyleIdx="3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B1335-305D-4F26-89FA-14FB100C92ED}" type="pres">
      <dgm:prSet presAssocID="{711C0C24-ADF7-488C-9844-68CCF8AB23C3}" presName="sp" presStyleCnt="0"/>
      <dgm:spPr/>
    </dgm:pt>
    <dgm:pt modelId="{746E815D-EC90-46CE-AB79-44C0D67B5CA3}" type="pres">
      <dgm:prSet presAssocID="{7D801DFC-45AB-4718-A91F-ACE4608FAFDC}" presName="linNode" presStyleCnt="0"/>
      <dgm:spPr/>
    </dgm:pt>
    <dgm:pt modelId="{659B2B3E-A506-4A58-9152-88826793E45B}" type="pres">
      <dgm:prSet presAssocID="{7D801DFC-45AB-4718-A91F-ACE4608FAFDC}" presName="parentText" presStyleLbl="node1" presStyleIdx="4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F427-A63E-4A43-8595-63F2409EAD7C}" type="pres">
      <dgm:prSet presAssocID="{AEE4D98B-A2CC-4515-8A12-84CF71141CD1}" presName="sp" presStyleCnt="0"/>
      <dgm:spPr/>
    </dgm:pt>
    <dgm:pt modelId="{77DAE3A6-4F6D-402C-BF35-DCA660D65C67}" type="pres">
      <dgm:prSet presAssocID="{94B917F9-E0D5-4C86-BBEB-8AAC1A029250}" presName="linNode" presStyleCnt="0"/>
      <dgm:spPr/>
    </dgm:pt>
    <dgm:pt modelId="{3EFBA7B1-73DF-4F32-87A6-70DDBD4456FF}" type="pres">
      <dgm:prSet presAssocID="{94B917F9-E0D5-4C86-BBEB-8AAC1A029250}" presName="parentText" presStyleLbl="node1" presStyleIdx="5" presStyleCnt="10" custScaleX="277778" custLinFactNeighborX="136" custLinFactNeighborY="-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F14E1-893E-4971-BF65-57DCF9E999F4}" type="pres">
      <dgm:prSet presAssocID="{485FF30C-AE04-4137-86F8-7DE2C9DFF724}" presName="sp" presStyleCnt="0"/>
      <dgm:spPr/>
    </dgm:pt>
    <dgm:pt modelId="{7E9B9624-43CE-4899-807E-2713E0789013}" type="pres">
      <dgm:prSet presAssocID="{91E51A5E-6E98-4FAB-9BF6-611FE3152313}" presName="linNode" presStyleCnt="0"/>
      <dgm:spPr/>
    </dgm:pt>
    <dgm:pt modelId="{420680FB-DCA9-4174-8420-C79750149337}" type="pres">
      <dgm:prSet presAssocID="{91E51A5E-6E98-4FAB-9BF6-611FE3152313}" presName="parentText" presStyleLbl="node1" presStyleIdx="6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7E9F-9D4B-4EC5-A58B-E874DC63CDF6}" type="pres">
      <dgm:prSet presAssocID="{02780CD9-2788-4C96-B2C1-B488F4D08D40}" presName="sp" presStyleCnt="0"/>
      <dgm:spPr/>
    </dgm:pt>
    <dgm:pt modelId="{84C10401-5DFD-44E7-AACF-159353EA3FA6}" type="pres">
      <dgm:prSet presAssocID="{DAB9F024-F209-4E80-9BCE-892DD5C20EAB}" presName="linNode" presStyleCnt="0"/>
      <dgm:spPr/>
    </dgm:pt>
    <dgm:pt modelId="{2385CD43-CFF6-4281-9B94-7C92D7778F82}" type="pres">
      <dgm:prSet presAssocID="{DAB9F024-F209-4E80-9BCE-892DD5C20EAB}" presName="parentText" presStyleLbl="node1" presStyleIdx="7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94AC3-4429-451E-8AAA-7C143B5E71E1}" type="pres">
      <dgm:prSet presAssocID="{3DE36BCC-B0C9-4F89-BB79-27152690666F}" presName="sp" presStyleCnt="0"/>
      <dgm:spPr/>
    </dgm:pt>
    <dgm:pt modelId="{84807227-9D80-445C-A774-08478AF70808}" type="pres">
      <dgm:prSet presAssocID="{65FD4021-0F55-4C5D-81C6-1B9411653B7C}" presName="linNode" presStyleCnt="0"/>
      <dgm:spPr/>
    </dgm:pt>
    <dgm:pt modelId="{F0182039-97D5-485A-A13A-54D0C9C03A82}" type="pres">
      <dgm:prSet presAssocID="{65FD4021-0F55-4C5D-81C6-1B9411653B7C}" presName="parentText" presStyleLbl="node1" presStyleIdx="8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A6612-5C76-4366-9174-68EA90EDB43C}" type="pres">
      <dgm:prSet presAssocID="{31A77C22-01C1-4959-ABC9-BED2B51F8BCC}" presName="sp" presStyleCnt="0"/>
      <dgm:spPr/>
    </dgm:pt>
    <dgm:pt modelId="{15769116-13DA-4235-9FA8-EEEEB88005D8}" type="pres">
      <dgm:prSet presAssocID="{D9393821-5775-42A1-A08E-9676D1FB7371}" presName="linNode" presStyleCnt="0"/>
      <dgm:spPr/>
    </dgm:pt>
    <dgm:pt modelId="{FDBF3D9C-C470-494F-B3A1-2F16F6D87C55}" type="pres">
      <dgm:prSet presAssocID="{D9393821-5775-42A1-A08E-9676D1FB7371}" presName="parentText" presStyleLbl="node1" presStyleIdx="9" presStyleCnt="10" custScaleX="277778" custLinFactNeighborX="-3507" custLinFactNeighborY="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25471-989F-4433-90CC-3F7B347794EE}" type="presOf" srcId="{D8F6358E-060E-4BC8-B70C-40831E969762}" destId="{E63EEB50-E70A-474B-9771-5A8D891C3B8F}" srcOrd="0" destOrd="0" presId="urn:microsoft.com/office/officeart/2005/8/layout/vList5"/>
    <dgm:cxn modelId="{D229936A-5BE3-472E-877E-0EEB6235BCE4}" srcId="{B5169218-BCEC-4B3F-B2EA-D0EABF6DACD0}" destId="{D9393821-5775-42A1-A08E-9676D1FB7371}" srcOrd="9" destOrd="0" parTransId="{0A97AAC3-7730-49C2-9028-E06835260093}" sibTransId="{9736A7C2-08CE-48FD-9DCC-4A3FC212C191}"/>
    <dgm:cxn modelId="{4457C5BF-D7B2-4383-9908-027C12940845}" srcId="{B5169218-BCEC-4B3F-B2EA-D0EABF6DACD0}" destId="{D8F6358E-060E-4BC8-B70C-40831E969762}" srcOrd="1" destOrd="0" parTransId="{1940C102-0718-41C3-ACD6-882B79DFECAD}" sibTransId="{FE629383-5A4C-4AFF-8DBE-7AD492BE2BE3}"/>
    <dgm:cxn modelId="{A1D2195A-E644-4B45-87FA-23F3F207F523}" type="presOf" srcId="{65FD4021-0F55-4C5D-81C6-1B9411653B7C}" destId="{F0182039-97D5-485A-A13A-54D0C9C03A82}" srcOrd="0" destOrd="0" presId="urn:microsoft.com/office/officeart/2005/8/layout/vList5"/>
    <dgm:cxn modelId="{5D674AA0-9BB1-488F-B0E9-BEF96EB32FD1}" srcId="{B5169218-BCEC-4B3F-B2EA-D0EABF6DACD0}" destId="{DF54578D-F71E-42E1-ACB3-662D582C4F36}" srcOrd="2" destOrd="0" parTransId="{01D1849F-F4AC-4DA4-BBAF-E1E985D3FC0C}" sibTransId="{7E63C222-4190-4811-B210-3D7DA586E043}"/>
    <dgm:cxn modelId="{B4ED6BCE-3E63-4FD9-BE80-4B33A9CB387A}" type="presOf" srcId="{91E51A5E-6E98-4FAB-9BF6-611FE3152313}" destId="{420680FB-DCA9-4174-8420-C79750149337}" srcOrd="0" destOrd="0" presId="urn:microsoft.com/office/officeart/2005/8/layout/vList5"/>
    <dgm:cxn modelId="{0C7FCB1D-89C3-4A9C-9A2E-EC2C3F3AE51B}" type="presOf" srcId="{DAB9F024-F209-4E80-9BCE-892DD5C20EAB}" destId="{2385CD43-CFF6-4281-9B94-7C92D7778F82}" srcOrd="0" destOrd="0" presId="urn:microsoft.com/office/officeart/2005/8/layout/vList5"/>
    <dgm:cxn modelId="{E5468366-D832-4C73-ADAF-4694D0D87B8E}" srcId="{B5169218-BCEC-4B3F-B2EA-D0EABF6DACD0}" destId="{65FD4021-0F55-4C5D-81C6-1B9411653B7C}" srcOrd="8" destOrd="0" parTransId="{113DA3FA-5AAB-4666-A2B7-7E3D5F4130C5}" sibTransId="{31A77C22-01C1-4959-ABC9-BED2B51F8BCC}"/>
    <dgm:cxn modelId="{BEFCE77C-6006-40C0-A0ED-2332F5AC5C08}" srcId="{B5169218-BCEC-4B3F-B2EA-D0EABF6DACD0}" destId="{6C459A20-571E-4666-BADD-2F26527D8FA4}" srcOrd="3" destOrd="0" parTransId="{75653539-A3CE-49D1-AF92-89D5144AF5CF}" sibTransId="{711C0C24-ADF7-488C-9844-68CCF8AB23C3}"/>
    <dgm:cxn modelId="{522B22B0-A28B-4C1D-9933-693763403E40}" type="presOf" srcId="{6C459A20-571E-4666-BADD-2F26527D8FA4}" destId="{B8A3E799-E29D-4819-A855-D38B7D1D33FB}" srcOrd="0" destOrd="0" presId="urn:microsoft.com/office/officeart/2005/8/layout/vList5"/>
    <dgm:cxn modelId="{00CD8AB6-1854-49A9-90FE-FCDFEC71750A}" srcId="{B5169218-BCEC-4B3F-B2EA-D0EABF6DACD0}" destId="{DAB9F024-F209-4E80-9BCE-892DD5C20EAB}" srcOrd="7" destOrd="0" parTransId="{236DE979-8DDF-4CC1-BB17-CCAAA21BDAE9}" sibTransId="{3DE36BCC-B0C9-4F89-BB79-27152690666F}"/>
    <dgm:cxn modelId="{E5377811-18D3-4379-93E8-D53F06200FBD}" srcId="{B5169218-BCEC-4B3F-B2EA-D0EABF6DACD0}" destId="{16A1E667-8428-4D21-8DF8-AE029BA47D43}" srcOrd="0" destOrd="0" parTransId="{E290EB0E-D84C-4E39-9B06-430C5DA4C6D2}" sibTransId="{1EED396D-C80A-4797-BF9F-5B58B771FDC3}"/>
    <dgm:cxn modelId="{166DC1C1-AB48-4603-A702-E9DB0ADF0D6A}" type="presOf" srcId="{D9393821-5775-42A1-A08E-9676D1FB7371}" destId="{FDBF3D9C-C470-494F-B3A1-2F16F6D87C55}" srcOrd="0" destOrd="0" presId="urn:microsoft.com/office/officeart/2005/8/layout/vList5"/>
    <dgm:cxn modelId="{25116588-592A-45BD-AC0D-4366628838F2}" srcId="{B5169218-BCEC-4B3F-B2EA-D0EABF6DACD0}" destId="{94B917F9-E0D5-4C86-BBEB-8AAC1A029250}" srcOrd="5" destOrd="0" parTransId="{EC0415DC-BFF9-47CF-A6D1-D1C980CB8F4A}" sibTransId="{485FF30C-AE04-4137-86F8-7DE2C9DFF724}"/>
    <dgm:cxn modelId="{6EAAABB3-7BED-45EE-8A1F-683FE7534F43}" srcId="{B5169218-BCEC-4B3F-B2EA-D0EABF6DACD0}" destId="{7D801DFC-45AB-4718-A91F-ACE4608FAFDC}" srcOrd="4" destOrd="0" parTransId="{401304EA-56B8-4AA1-A050-911B8313C230}" sibTransId="{AEE4D98B-A2CC-4515-8A12-84CF71141CD1}"/>
    <dgm:cxn modelId="{1C5E9F3D-D27E-4C99-AE46-14BF8C3C86B2}" srcId="{B5169218-BCEC-4B3F-B2EA-D0EABF6DACD0}" destId="{91E51A5E-6E98-4FAB-9BF6-611FE3152313}" srcOrd="6" destOrd="0" parTransId="{6BA3CB0D-25E1-47F7-B9BD-3D8543E4E275}" sibTransId="{02780CD9-2788-4C96-B2C1-B488F4D08D40}"/>
    <dgm:cxn modelId="{31824D14-F9BE-4903-B8B4-EA37557D8C96}" type="presOf" srcId="{DF54578D-F71E-42E1-ACB3-662D582C4F36}" destId="{21350641-7591-49A7-9B35-34CA451AC6AC}" srcOrd="0" destOrd="0" presId="urn:microsoft.com/office/officeart/2005/8/layout/vList5"/>
    <dgm:cxn modelId="{6C61EA6E-6898-4788-A7BB-723CE99CEC67}" type="presOf" srcId="{7D801DFC-45AB-4718-A91F-ACE4608FAFDC}" destId="{659B2B3E-A506-4A58-9152-88826793E45B}" srcOrd="0" destOrd="0" presId="urn:microsoft.com/office/officeart/2005/8/layout/vList5"/>
    <dgm:cxn modelId="{96459E5B-D9A2-45DC-ABB1-6AE6DA8F878F}" type="presOf" srcId="{B5169218-BCEC-4B3F-B2EA-D0EABF6DACD0}" destId="{76D661F0-639F-4615-8CCD-6A585BDB26B2}" srcOrd="0" destOrd="0" presId="urn:microsoft.com/office/officeart/2005/8/layout/vList5"/>
    <dgm:cxn modelId="{4B20E694-D7E2-4CA2-A44B-6D86E2EA3E53}" type="presOf" srcId="{16A1E667-8428-4D21-8DF8-AE029BA47D43}" destId="{5BBD075D-EB5D-40E3-B715-EBE08D6A83EB}" srcOrd="0" destOrd="0" presId="urn:microsoft.com/office/officeart/2005/8/layout/vList5"/>
    <dgm:cxn modelId="{DF2BACA6-73B8-4AA6-91FF-120C8D10913A}" type="presOf" srcId="{94B917F9-E0D5-4C86-BBEB-8AAC1A029250}" destId="{3EFBA7B1-73DF-4F32-87A6-70DDBD4456FF}" srcOrd="0" destOrd="0" presId="urn:microsoft.com/office/officeart/2005/8/layout/vList5"/>
    <dgm:cxn modelId="{BC3F06D9-3FD0-4E60-A9AC-2AE5BF579A23}" type="presParOf" srcId="{76D661F0-639F-4615-8CCD-6A585BDB26B2}" destId="{91584923-5A7F-47EB-8360-F47C43906D1E}" srcOrd="0" destOrd="0" presId="urn:microsoft.com/office/officeart/2005/8/layout/vList5"/>
    <dgm:cxn modelId="{23DAB4F9-E241-4618-BDD4-B5EC1410D0D4}" type="presParOf" srcId="{91584923-5A7F-47EB-8360-F47C43906D1E}" destId="{5BBD075D-EB5D-40E3-B715-EBE08D6A83EB}" srcOrd="0" destOrd="0" presId="urn:microsoft.com/office/officeart/2005/8/layout/vList5"/>
    <dgm:cxn modelId="{667A2D03-7E54-4407-B5E7-20495C2A24AE}" type="presParOf" srcId="{76D661F0-639F-4615-8CCD-6A585BDB26B2}" destId="{A4BAD1B1-DF11-4511-B950-7AA71FB0662E}" srcOrd="1" destOrd="0" presId="urn:microsoft.com/office/officeart/2005/8/layout/vList5"/>
    <dgm:cxn modelId="{07A3CB20-52A1-438E-8373-836F262B6070}" type="presParOf" srcId="{76D661F0-639F-4615-8CCD-6A585BDB26B2}" destId="{EFEA7935-2435-4516-A794-CE9992F1616D}" srcOrd="2" destOrd="0" presId="urn:microsoft.com/office/officeart/2005/8/layout/vList5"/>
    <dgm:cxn modelId="{20A3C2C5-48E6-4DB2-97A4-06E636B6CE67}" type="presParOf" srcId="{EFEA7935-2435-4516-A794-CE9992F1616D}" destId="{E63EEB50-E70A-474B-9771-5A8D891C3B8F}" srcOrd="0" destOrd="0" presId="urn:microsoft.com/office/officeart/2005/8/layout/vList5"/>
    <dgm:cxn modelId="{833FE934-2473-4259-9BF1-23234E37395F}" type="presParOf" srcId="{76D661F0-639F-4615-8CCD-6A585BDB26B2}" destId="{9CF820ED-9704-44B9-A95B-ABC3C4776011}" srcOrd="3" destOrd="0" presId="urn:microsoft.com/office/officeart/2005/8/layout/vList5"/>
    <dgm:cxn modelId="{FF091D71-3E72-4CAE-B70E-5A84ED19D115}" type="presParOf" srcId="{76D661F0-639F-4615-8CCD-6A585BDB26B2}" destId="{C3F159A8-F62C-48F1-B351-3AB008103B5F}" srcOrd="4" destOrd="0" presId="urn:microsoft.com/office/officeart/2005/8/layout/vList5"/>
    <dgm:cxn modelId="{0B88D4E2-855B-41B2-AD73-2E750EE0D66F}" type="presParOf" srcId="{C3F159A8-F62C-48F1-B351-3AB008103B5F}" destId="{21350641-7591-49A7-9B35-34CA451AC6AC}" srcOrd="0" destOrd="0" presId="urn:microsoft.com/office/officeart/2005/8/layout/vList5"/>
    <dgm:cxn modelId="{678F856F-A7BA-4397-9DAD-8DBE9928B7E3}" type="presParOf" srcId="{76D661F0-639F-4615-8CCD-6A585BDB26B2}" destId="{30A6BC4C-F5D2-4C87-8192-232E0F2425F6}" srcOrd="5" destOrd="0" presId="urn:microsoft.com/office/officeart/2005/8/layout/vList5"/>
    <dgm:cxn modelId="{8A6DE2D4-7312-4966-B123-B303E9CBF6F3}" type="presParOf" srcId="{76D661F0-639F-4615-8CCD-6A585BDB26B2}" destId="{8D168D33-D3C7-4D7B-8DAF-67CE224561DD}" srcOrd="6" destOrd="0" presId="urn:microsoft.com/office/officeart/2005/8/layout/vList5"/>
    <dgm:cxn modelId="{EA17C1ED-99B7-4D30-A859-4C41569D1105}" type="presParOf" srcId="{8D168D33-D3C7-4D7B-8DAF-67CE224561DD}" destId="{B8A3E799-E29D-4819-A855-D38B7D1D33FB}" srcOrd="0" destOrd="0" presId="urn:microsoft.com/office/officeart/2005/8/layout/vList5"/>
    <dgm:cxn modelId="{5A6A86D6-4929-4415-9405-B44A9A57B0AC}" type="presParOf" srcId="{76D661F0-639F-4615-8CCD-6A585BDB26B2}" destId="{24CB1335-305D-4F26-89FA-14FB100C92ED}" srcOrd="7" destOrd="0" presId="urn:microsoft.com/office/officeart/2005/8/layout/vList5"/>
    <dgm:cxn modelId="{17386AF7-2E41-4BA8-B285-E6C01C18F0E7}" type="presParOf" srcId="{76D661F0-639F-4615-8CCD-6A585BDB26B2}" destId="{746E815D-EC90-46CE-AB79-44C0D67B5CA3}" srcOrd="8" destOrd="0" presId="urn:microsoft.com/office/officeart/2005/8/layout/vList5"/>
    <dgm:cxn modelId="{2AD64DAE-BB17-4133-B8E0-D44260E6A7F3}" type="presParOf" srcId="{746E815D-EC90-46CE-AB79-44C0D67B5CA3}" destId="{659B2B3E-A506-4A58-9152-88826793E45B}" srcOrd="0" destOrd="0" presId="urn:microsoft.com/office/officeart/2005/8/layout/vList5"/>
    <dgm:cxn modelId="{00760B61-1D86-46CA-B5DA-9A2826999E0A}" type="presParOf" srcId="{76D661F0-639F-4615-8CCD-6A585BDB26B2}" destId="{993AF427-A63E-4A43-8595-63F2409EAD7C}" srcOrd="9" destOrd="0" presId="urn:microsoft.com/office/officeart/2005/8/layout/vList5"/>
    <dgm:cxn modelId="{D5D7497A-BD20-41A2-833C-374BFA9A094E}" type="presParOf" srcId="{76D661F0-639F-4615-8CCD-6A585BDB26B2}" destId="{77DAE3A6-4F6D-402C-BF35-DCA660D65C67}" srcOrd="10" destOrd="0" presId="urn:microsoft.com/office/officeart/2005/8/layout/vList5"/>
    <dgm:cxn modelId="{0F852FE7-C5A5-414E-B72E-3A568AE37E81}" type="presParOf" srcId="{77DAE3A6-4F6D-402C-BF35-DCA660D65C67}" destId="{3EFBA7B1-73DF-4F32-87A6-70DDBD4456FF}" srcOrd="0" destOrd="0" presId="urn:microsoft.com/office/officeart/2005/8/layout/vList5"/>
    <dgm:cxn modelId="{847ED2FA-D630-4B32-A0FA-5834B94E6FE6}" type="presParOf" srcId="{76D661F0-639F-4615-8CCD-6A585BDB26B2}" destId="{DC4F14E1-893E-4971-BF65-57DCF9E999F4}" srcOrd="11" destOrd="0" presId="urn:microsoft.com/office/officeart/2005/8/layout/vList5"/>
    <dgm:cxn modelId="{0CA8C013-047B-4C8A-80C7-63736C786C60}" type="presParOf" srcId="{76D661F0-639F-4615-8CCD-6A585BDB26B2}" destId="{7E9B9624-43CE-4899-807E-2713E0789013}" srcOrd="12" destOrd="0" presId="urn:microsoft.com/office/officeart/2005/8/layout/vList5"/>
    <dgm:cxn modelId="{A7FB5367-BF4F-44DB-A7B5-4D1FBB4E9D9E}" type="presParOf" srcId="{7E9B9624-43CE-4899-807E-2713E0789013}" destId="{420680FB-DCA9-4174-8420-C79750149337}" srcOrd="0" destOrd="0" presId="urn:microsoft.com/office/officeart/2005/8/layout/vList5"/>
    <dgm:cxn modelId="{4482D636-4A16-44D9-80EA-019EACF24669}" type="presParOf" srcId="{76D661F0-639F-4615-8CCD-6A585BDB26B2}" destId="{32DE7E9F-9D4B-4EC5-A58B-E874DC63CDF6}" srcOrd="13" destOrd="0" presId="urn:microsoft.com/office/officeart/2005/8/layout/vList5"/>
    <dgm:cxn modelId="{85F3ECE4-23EB-4ECA-8DFE-11D1DB8AE2E4}" type="presParOf" srcId="{76D661F0-639F-4615-8CCD-6A585BDB26B2}" destId="{84C10401-5DFD-44E7-AACF-159353EA3FA6}" srcOrd="14" destOrd="0" presId="urn:microsoft.com/office/officeart/2005/8/layout/vList5"/>
    <dgm:cxn modelId="{549A57D0-9BDC-4294-9ED7-213801681E06}" type="presParOf" srcId="{84C10401-5DFD-44E7-AACF-159353EA3FA6}" destId="{2385CD43-CFF6-4281-9B94-7C92D7778F82}" srcOrd="0" destOrd="0" presId="urn:microsoft.com/office/officeart/2005/8/layout/vList5"/>
    <dgm:cxn modelId="{DFAA7445-09C6-4F18-914B-3B64A662294F}" type="presParOf" srcId="{76D661F0-639F-4615-8CCD-6A585BDB26B2}" destId="{07D94AC3-4429-451E-8AAA-7C143B5E71E1}" srcOrd="15" destOrd="0" presId="urn:microsoft.com/office/officeart/2005/8/layout/vList5"/>
    <dgm:cxn modelId="{B7344FD1-A61D-4B04-BF7E-720D1EDDC509}" type="presParOf" srcId="{76D661F0-639F-4615-8CCD-6A585BDB26B2}" destId="{84807227-9D80-445C-A774-08478AF70808}" srcOrd="16" destOrd="0" presId="urn:microsoft.com/office/officeart/2005/8/layout/vList5"/>
    <dgm:cxn modelId="{02F6C095-3CBA-4BC8-8D98-673DFB82017F}" type="presParOf" srcId="{84807227-9D80-445C-A774-08478AF70808}" destId="{F0182039-97D5-485A-A13A-54D0C9C03A82}" srcOrd="0" destOrd="0" presId="urn:microsoft.com/office/officeart/2005/8/layout/vList5"/>
    <dgm:cxn modelId="{413B49D8-3409-4FA8-B921-F610C8006FC2}" type="presParOf" srcId="{76D661F0-639F-4615-8CCD-6A585BDB26B2}" destId="{BA7A6612-5C76-4366-9174-68EA90EDB43C}" srcOrd="17" destOrd="0" presId="urn:microsoft.com/office/officeart/2005/8/layout/vList5"/>
    <dgm:cxn modelId="{41BA384F-91C6-42C2-AAC9-41A8AEAD27BE}" type="presParOf" srcId="{76D661F0-639F-4615-8CCD-6A585BDB26B2}" destId="{15769116-13DA-4235-9FA8-EEEEB88005D8}" srcOrd="18" destOrd="0" presId="urn:microsoft.com/office/officeart/2005/8/layout/vList5"/>
    <dgm:cxn modelId="{8A72D65A-6ABF-4BA3-B930-2D76A2632A51}" type="presParOf" srcId="{15769116-13DA-4235-9FA8-EEEEB88005D8}" destId="{FDBF3D9C-C470-494F-B3A1-2F16F6D87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D075D-EB5D-40E3-B715-EBE08D6A83EB}">
      <dsp:nvSpPr>
        <dsp:cNvPr id="0" name=""/>
        <dsp:cNvSpPr/>
      </dsp:nvSpPr>
      <dsp:spPr>
        <a:xfrm>
          <a:off x="4408" y="3546"/>
          <a:ext cx="9027678" cy="57552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Никиташина</a:t>
          </a:r>
          <a:r>
            <a:rPr lang="ru-RU" sz="1600" b="1" kern="1200" dirty="0" smtClean="0">
              <a:solidFill>
                <a:schemeClr val="tx1"/>
              </a:solidFill>
            </a:rPr>
            <a:t> Н.А. – 7</a:t>
          </a:r>
          <a:r>
            <a:rPr lang="ru-RU" sz="1600" b="0" kern="1200" dirty="0" smtClean="0">
              <a:solidFill>
                <a:schemeClr val="tx1"/>
              </a:solidFill>
            </a:rPr>
            <a:t> РИНЦ, 2 ВАК опубликованы (+ 2 – в соавторстве)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408" y="3546"/>
        <a:ext cx="9027678" cy="575521"/>
      </dsp:txXfrm>
    </dsp:sp>
    <dsp:sp modelId="{E63EEB50-E70A-474B-9771-5A8D891C3B8F}">
      <dsp:nvSpPr>
        <dsp:cNvPr id="0" name=""/>
        <dsp:cNvSpPr/>
      </dsp:nvSpPr>
      <dsp:spPr>
        <a:xfrm>
          <a:off x="4408" y="607843"/>
          <a:ext cx="9027678" cy="57552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Чеботарева И.А. – </a:t>
          </a:r>
          <a:r>
            <a:rPr lang="ru-RU" sz="1600" b="0" kern="1200" dirty="0" smtClean="0">
              <a:solidFill>
                <a:schemeClr val="tx1"/>
              </a:solidFill>
            </a:rPr>
            <a:t>3 РИНЦ – в печати, 1 – </a:t>
          </a:r>
          <a:r>
            <a:rPr lang="ru-RU" sz="1600" b="0" kern="1200" dirty="0" err="1" smtClean="0">
              <a:solidFill>
                <a:schemeClr val="tx1"/>
              </a:solidFill>
            </a:rPr>
            <a:t>колл.монография</a:t>
          </a:r>
          <a:r>
            <a:rPr lang="ru-RU" sz="1600" b="0" kern="1200" dirty="0" smtClean="0">
              <a:solidFill>
                <a:schemeClr val="tx1"/>
              </a:solidFill>
            </a:rPr>
            <a:t> опубликована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408" y="607843"/>
        <a:ext cx="9027678" cy="575521"/>
      </dsp:txXfrm>
    </dsp:sp>
    <dsp:sp modelId="{21350641-7591-49A7-9B35-34CA451AC6AC}">
      <dsp:nvSpPr>
        <dsp:cNvPr id="0" name=""/>
        <dsp:cNvSpPr/>
      </dsp:nvSpPr>
      <dsp:spPr>
        <a:xfrm>
          <a:off x="4408" y="1212140"/>
          <a:ext cx="9027678" cy="57552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Шаляева</a:t>
          </a:r>
          <a:r>
            <a:rPr lang="ru-RU" sz="1600" b="1" kern="1200" dirty="0" smtClean="0">
              <a:solidFill>
                <a:schemeClr val="tx1"/>
              </a:solidFill>
            </a:rPr>
            <a:t> Ю.В. – </a:t>
          </a:r>
          <a:r>
            <a:rPr lang="ru-RU" sz="1600" b="0" kern="1200" dirty="0" smtClean="0">
              <a:solidFill>
                <a:schemeClr val="tx1"/>
              </a:solidFill>
            </a:rPr>
            <a:t>1 РИНЦ, 1 ВАК (в </a:t>
          </a:r>
          <a:r>
            <a:rPr lang="ru-RU" sz="1600" b="0" kern="1200" dirty="0" err="1" smtClean="0">
              <a:solidFill>
                <a:schemeClr val="tx1"/>
              </a:solidFill>
            </a:rPr>
            <a:t>соав-ве</a:t>
          </a:r>
          <a:r>
            <a:rPr lang="ru-RU" sz="1600" b="0" kern="1200" dirty="0" smtClean="0">
              <a:solidFill>
                <a:schemeClr val="tx1"/>
              </a:solidFill>
            </a:rPr>
            <a:t>) </a:t>
          </a:r>
          <a:r>
            <a:rPr lang="ru-RU" sz="1600" b="1" kern="1200" dirty="0" smtClean="0">
              <a:solidFill>
                <a:schemeClr val="tx1"/>
              </a:solidFill>
            </a:rPr>
            <a:t>. </a:t>
          </a:r>
          <a:r>
            <a:rPr lang="ru-RU" sz="1600" b="1" kern="1200" dirty="0" err="1" smtClean="0">
              <a:solidFill>
                <a:schemeClr val="tx1"/>
              </a:solidFill>
            </a:rPr>
            <a:t>Карамашев</a:t>
          </a:r>
          <a:r>
            <a:rPr lang="ru-RU" sz="1600" b="1" kern="1200" dirty="0" smtClean="0">
              <a:solidFill>
                <a:schemeClr val="tx1"/>
              </a:solidFill>
            </a:rPr>
            <a:t> С.Б. – </a:t>
          </a:r>
          <a:r>
            <a:rPr lang="ru-RU" sz="1600" b="0" kern="1200" dirty="0" smtClean="0">
              <a:solidFill>
                <a:schemeClr val="tx1"/>
              </a:solidFill>
            </a:rPr>
            <a:t>1 РИНЦ  опубликована, 1 – в печати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408" y="1212140"/>
        <a:ext cx="9027678" cy="575521"/>
      </dsp:txXfrm>
    </dsp:sp>
    <dsp:sp modelId="{B8A3E799-E29D-4819-A855-D38B7D1D33FB}">
      <dsp:nvSpPr>
        <dsp:cNvPr id="0" name=""/>
        <dsp:cNvSpPr/>
      </dsp:nvSpPr>
      <dsp:spPr>
        <a:xfrm>
          <a:off x="4408" y="1816437"/>
          <a:ext cx="9027678" cy="57552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Николаева Е.А. – </a:t>
          </a:r>
          <a:r>
            <a:rPr lang="ru-RU" sz="1600" b="0" kern="1200" dirty="0" smtClean="0">
              <a:solidFill>
                <a:schemeClr val="tx1"/>
              </a:solidFill>
            </a:rPr>
            <a:t>2 РИНЦ, 4 – зарубежных (Казахстан) опубликованы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408" y="1816437"/>
        <a:ext cx="9027678" cy="575521"/>
      </dsp:txXfrm>
    </dsp:sp>
    <dsp:sp modelId="{659B2B3E-A506-4A58-9152-88826793E45B}">
      <dsp:nvSpPr>
        <dsp:cNvPr id="0" name=""/>
        <dsp:cNvSpPr/>
      </dsp:nvSpPr>
      <dsp:spPr>
        <a:xfrm>
          <a:off x="4408" y="2420734"/>
          <a:ext cx="9027678" cy="57552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Аксютин Ю.М. – </a:t>
          </a:r>
          <a:r>
            <a:rPr lang="ru-RU" sz="1600" b="0" kern="1200" dirty="0" smtClean="0">
              <a:solidFill>
                <a:schemeClr val="tx1"/>
              </a:solidFill>
            </a:rPr>
            <a:t>2 РИНЦ , 1 ВАК (ядро РИНЦ), 1 - </a:t>
          </a:r>
          <a:r>
            <a:rPr lang="en-US" sz="1600" b="0" u="sng" kern="1200" dirty="0" smtClean="0">
              <a:solidFill>
                <a:schemeClr val="tx1"/>
              </a:solidFill>
            </a:rPr>
            <a:t>Web of Science</a:t>
          </a:r>
          <a:r>
            <a:rPr lang="ru-RU" sz="1600" b="0" u="sng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(</a:t>
          </a:r>
          <a:r>
            <a:rPr lang="en-US" sz="1600" b="0" kern="1200" dirty="0" smtClean="0">
              <a:solidFill>
                <a:schemeClr val="tx1"/>
              </a:solidFill>
            </a:rPr>
            <a:t>Scopus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 -  опубликованы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408" y="2420734"/>
        <a:ext cx="9027678" cy="575521"/>
      </dsp:txXfrm>
    </dsp:sp>
    <dsp:sp modelId="{3EFBA7B1-73DF-4F32-87A6-70DDBD4456FF}">
      <dsp:nvSpPr>
        <dsp:cNvPr id="0" name=""/>
        <dsp:cNvSpPr/>
      </dsp:nvSpPr>
      <dsp:spPr>
        <a:xfrm>
          <a:off x="8817" y="3024335"/>
          <a:ext cx="9027678" cy="57552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Никитин А.П. – </a:t>
          </a:r>
          <a:r>
            <a:rPr lang="ru-RU" sz="1600" b="0" kern="1200" dirty="0" smtClean="0">
              <a:solidFill>
                <a:schemeClr val="tx1"/>
              </a:solidFill>
            </a:rPr>
            <a:t>3 РИНЦ, 1 ВАК, 1 - </a:t>
          </a:r>
          <a:r>
            <a:rPr lang="en-US" sz="1600" b="0" kern="1200" dirty="0" smtClean="0">
              <a:solidFill>
                <a:schemeClr val="tx1"/>
              </a:solidFill>
            </a:rPr>
            <a:t>Web of Science</a:t>
          </a:r>
          <a:r>
            <a:rPr lang="ru-RU" sz="1600" b="0" kern="1200" dirty="0" smtClean="0">
              <a:solidFill>
                <a:schemeClr val="tx1"/>
              </a:solidFill>
            </a:rPr>
            <a:t> опубликованы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8817" y="3024335"/>
        <a:ext cx="9027678" cy="575521"/>
      </dsp:txXfrm>
    </dsp:sp>
    <dsp:sp modelId="{420680FB-DCA9-4174-8420-C79750149337}">
      <dsp:nvSpPr>
        <dsp:cNvPr id="0" name=""/>
        <dsp:cNvSpPr/>
      </dsp:nvSpPr>
      <dsp:spPr>
        <a:xfrm>
          <a:off x="4408" y="3629329"/>
          <a:ext cx="9027678" cy="57552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Чистанов</a:t>
          </a:r>
          <a:r>
            <a:rPr lang="ru-RU" sz="1600" b="1" kern="1200" dirty="0" smtClean="0">
              <a:solidFill>
                <a:schemeClr val="tx1"/>
              </a:solidFill>
            </a:rPr>
            <a:t> М.Н. – </a:t>
          </a:r>
          <a:r>
            <a:rPr lang="ru-RU" sz="1600" b="0" kern="1200" dirty="0" smtClean="0">
              <a:solidFill>
                <a:schemeClr val="tx1"/>
              </a:solidFill>
            </a:rPr>
            <a:t>3  РИНЦ, 1 ВАК опубликованы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</a:rPr>
            <a:t>Анжиганова</a:t>
          </a:r>
          <a:r>
            <a:rPr lang="ru-RU" sz="1600" b="1" kern="1200" dirty="0" smtClean="0">
              <a:solidFill>
                <a:schemeClr val="tx1"/>
              </a:solidFill>
            </a:rPr>
            <a:t> Л.В. – </a:t>
          </a:r>
          <a:r>
            <a:rPr lang="ru-RU" sz="1600" b="0" kern="1200" dirty="0" smtClean="0">
              <a:solidFill>
                <a:schemeClr val="tx1"/>
              </a:solidFill>
            </a:rPr>
            <a:t>5 - РИНЦ, 1 – </a:t>
          </a:r>
          <a:r>
            <a:rPr lang="en-US" sz="1600" b="0" kern="1200" dirty="0" smtClean="0">
              <a:solidFill>
                <a:schemeClr val="tx1"/>
              </a:solidFill>
            </a:rPr>
            <a:t>Scopus</a:t>
          </a:r>
          <a:r>
            <a:rPr lang="ru-RU" sz="1600" b="0" kern="1200" dirty="0" smtClean="0">
              <a:solidFill>
                <a:schemeClr val="tx1"/>
              </a:solidFill>
            </a:rPr>
            <a:t> и ВАК опубликованы.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08" y="3629329"/>
        <a:ext cx="9027678" cy="575521"/>
      </dsp:txXfrm>
    </dsp:sp>
    <dsp:sp modelId="{2385CD43-CFF6-4281-9B94-7C92D7778F82}">
      <dsp:nvSpPr>
        <dsp:cNvPr id="0" name=""/>
        <dsp:cNvSpPr/>
      </dsp:nvSpPr>
      <dsp:spPr>
        <a:xfrm>
          <a:off x="4408" y="4233626"/>
          <a:ext cx="9027678" cy="57552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Лебедев А.С</a:t>
          </a:r>
          <a:r>
            <a:rPr lang="ru-RU" sz="1600" kern="1200" dirty="0" smtClean="0">
              <a:solidFill>
                <a:schemeClr val="tx1"/>
              </a:solidFill>
            </a:rPr>
            <a:t>. – 3 РИНЦ и 3 ВАК опубликованы.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08" y="4233626"/>
        <a:ext cx="9027678" cy="575521"/>
      </dsp:txXfrm>
    </dsp:sp>
    <dsp:sp modelId="{F0182039-97D5-485A-A13A-54D0C9C03A82}">
      <dsp:nvSpPr>
        <dsp:cNvPr id="0" name=""/>
        <dsp:cNvSpPr/>
      </dsp:nvSpPr>
      <dsp:spPr>
        <a:xfrm>
          <a:off x="4408" y="4837923"/>
          <a:ext cx="9027678" cy="57552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Замараев В.И</a:t>
          </a:r>
          <a:r>
            <a:rPr lang="ru-RU" sz="1600" kern="1200" dirty="0" smtClean="0">
              <a:solidFill>
                <a:schemeClr val="tx1"/>
              </a:solidFill>
            </a:rPr>
            <a:t>. – 3 РИНЦ,  1 ВАК опубликованы, 1  ВАК - в печати. </a:t>
          </a:r>
          <a:r>
            <a:rPr lang="ru-RU" sz="1600" b="1" kern="1200" dirty="0" smtClean="0">
              <a:solidFill>
                <a:schemeClr val="tx1"/>
              </a:solidFill>
            </a:rPr>
            <a:t>Козлова В.Н</a:t>
          </a:r>
          <a:r>
            <a:rPr lang="ru-RU" sz="1600" kern="1200" dirty="0" smtClean="0">
              <a:solidFill>
                <a:schemeClr val="tx1"/>
              </a:solidFill>
            </a:rPr>
            <a:t>. – 4 РИНЦ опубликованы.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08" y="4837923"/>
        <a:ext cx="9027678" cy="575521"/>
      </dsp:txXfrm>
    </dsp:sp>
    <dsp:sp modelId="{FDBF3D9C-C470-494F-B3A1-2F16F6D87C55}">
      <dsp:nvSpPr>
        <dsp:cNvPr id="0" name=""/>
        <dsp:cNvSpPr/>
      </dsp:nvSpPr>
      <dsp:spPr>
        <a:xfrm>
          <a:off x="0" y="5445765"/>
          <a:ext cx="9027678" cy="575521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ИТОГО:</a:t>
          </a:r>
          <a:r>
            <a:rPr lang="ru-RU" sz="1600" kern="1200" dirty="0" smtClean="0"/>
            <a:t> 2022-23 гг. – </a:t>
          </a:r>
          <a:r>
            <a:rPr lang="ru-RU" sz="1600" kern="1200" smtClean="0"/>
            <a:t>53 </a:t>
          </a:r>
          <a:r>
            <a:rPr lang="ru-RU" sz="1600" kern="1200" smtClean="0"/>
            <a:t>публикации, </a:t>
          </a:r>
          <a:r>
            <a:rPr lang="ru-RU" sz="1600" kern="1200" dirty="0" smtClean="0"/>
            <a:t>из их 36 – РИНЦ, 10 – ВАК, 3 - </a:t>
          </a:r>
          <a:r>
            <a:rPr lang="en-US" sz="1600" b="0" u="sng" kern="1200" dirty="0" smtClean="0">
              <a:solidFill>
                <a:schemeClr val="bg1"/>
              </a:solidFill>
            </a:rPr>
            <a:t>Web of Science</a:t>
          </a:r>
          <a:r>
            <a:rPr lang="ru-RU" sz="1600" b="0" u="sng" kern="1200" dirty="0" smtClean="0">
              <a:solidFill>
                <a:schemeClr val="bg1"/>
              </a:solidFill>
            </a:rPr>
            <a:t> </a:t>
          </a:r>
          <a:r>
            <a:rPr lang="ru-RU" sz="1600" b="0" kern="1200" dirty="0" smtClean="0">
              <a:solidFill>
                <a:schemeClr val="bg1"/>
              </a:solidFill>
            </a:rPr>
            <a:t>(</a:t>
          </a:r>
          <a:r>
            <a:rPr lang="en-US" sz="1600" b="0" kern="1200" dirty="0" smtClean="0">
              <a:solidFill>
                <a:schemeClr val="bg1"/>
              </a:solidFill>
            </a:rPr>
            <a:t>Scopus</a:t>
          </a:r>
          <a:r>
            <a:rPr lang="ru-RU" sz="1600" b="0" kern="1200" dirty="0" smtClean="0">
              <a:solidFill>
                <a:schemeClr val="bg1"/>
              </a:solidFill>
            </a:rPr>
            <a:t>)</a:t>
          </a:r>
          <a:r>
            <a:rPr lang="ru-RU" sz="1600" kern="1200" dirty="0" smtClean="0"/>
            <a:t>, при этом 2 – ядро РИНЦ, зарубежных (Казахстан) – 4, в печати РИНЦ – 2,  ВАК – 1, зарубежных (Беларусь) - 2.</a:t>
          </a:r>
          <a:endParaRPr lang="ru-RU" sz="1600" kern="1200" dirty="0"/>
        </a:p>
      </dsp:txBody>
      <dsp:txXfrm>
        <a:off x="0" y="5445765"/>
        <a:ext cx="9027678" cy="57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5610E-BE22-461E-A13E-434C6CDD32C3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33CF-9826-4B1A-8369-B2B7408D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33CF-9826-4B1A-8369-B2B7408D0E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Нчшнкна_клзпмю_ллзкиллп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33CF-9826-4B1A-8369-B2B7408D0E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iipkhsu?w=wall-132765429_2710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vk.com/iipkhsu?w=wall-132765429_2988_r2996" TargetMode="External"/><Relationship Id="rId7" Type="http://schemas.openxmlformats.org/officeDocument/2006/relationships/hyperlink" Target="https://vk.com/iipkhsu?w=wall-132765429_2778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vk.com/iipkhsu?w=wall-132765429_304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k.com/iipkhsu?w=wall-132765429_2779_r2780" TargetMode="External"/><Relationship Id="rId11" Type="http://schemas.openxmlformats.org/officeDocument/2006/relationships/hyperlink" Target="https://vk.com/iipkhsu?w=wall-132765429_2656" TargetMode="External"/><Relationship Id="rId5" Type="http://schemas.openxmlformats.org/officeDocument/2006/relationships/hyperlink" Target="https://vk.com/iipkhsu?w=wall-132765429_2888" TargetMode="External"/><Relationship Id="rId10" Type="http://schemas.openxmlformats.org/officeDocument/2006/relationships/hyperlink" Target="https://vk.com/iipkhsu?w=wall-132765429_2664" TargetMode="External"/><Relationship Id="rId4" Type="http://schemas.openxmlformats.org/officeDocument/2006/relationships/hyperlink" Target="https://vk.com/iipkhsu?w=wall-132765429_2974" TargetMode="External"/><Relationship Id="rId9" Type="http://schemas.openxmlformats.org/officeDocument/2006/relationships/hyperlink" Target="https://vk.com/iipkhsu?w=wall-132765429_26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changelsk" pitchFamily="2" charset="0"/>
              </a:rPr>
              <a:t>Отчет о работе кафедры Гражданско-правовых и уголовно-правовых дисциплин (</a:t>
            </a:r>
            <a:r>
              <a:rPr lang="ru-RU" dirty="0" err="1" smtClean="0">
                <a:latin typeface="Archangelsk" pitchFamily="2" charset="0"/>
              </a:rPr>
              <a:t>ГПиУПД</a:t>
            </a:r>
            <a:r>
              <a:rPr lang="ru-RU" dirty="0" smtClean="0">
                <a:latin typeface="Archangelsk" pitchFamily="2" charset="0"/>
              </a:rPr>
              <a:t>)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dirty="0" smtClean="0">
                <a:latin typeface="Archangelsk" pitchFamily="2" charset="0"/>
              </a:rPr>
              <a:t> </a:t>
            </a:r>
            <a:r>
              <a:rPr lang="ru-RU" dirty="0" err="1" smtClean="0">
                <a:latin typeface="Archangelsk" pitchFamily="2" charset="0"/>
              </a:rPr>
              <a:t>уч</a:t>
            </a:r>
            <a:r>
              <a:rPr lang="ru-RU" dirty="0" smtClean="0">
                <a:latin typeface="Archangelsk" pitchFamily="2" charset="0"/>
              </a:rPr>
              <a:t>. г.</a:t>
            </a:r>
            <a:endParaRPr lang="ru-RU" dirty="0">
              <a:latin typeface="Archangelsk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656784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кафедрой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71" r="22858"/>
          <a:stretch>
            <a:fillRect/>
          </a:stretch>
        </p:blipFill>
        <p:spPr bwMode="auto">
          <a:xfrm>
            <a:off x="7308304" y="332656"/>
            <a:ext cx="158417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1304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53650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5"/>
            <a:ext cx="4003014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2447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un4-19.userapi.com/impg/R3OnrSkgnkJSyPHO54YRz7gzX2PkI0Wt3Xjvqw/r248AQlaZII.jpg?size=1280x1280&amp;quality=96&amp;sign=dce72124cfb508d186eba34851d61683&amp;type=album"/>
          <p:cNvPicPr>
            <a:picLocks noChangeAspect="1" noChangeArrowheads="1"/>
          </p:cNvPicPr>
          <p:nvPr/>
        </p:nvPicPr>
        <p:blipFill>
          <a:blip r:embed="rId5" cstate="print"/>
          <a:srcRect b="17035"/>
          <a:stretch>
            <a:fillRect/>
          </a:stretch>
        </p:blipFill>
        <p:spPr bwMode="auto">
          <a:xfrm>
            <a:off x="5508104" y="3573016"/>
            <a:ext cx="3456384" cy="328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changelsk" pitchFamily="2" charset="0"/>
              </a:rPr>
              <a:t>Прошли повышение квалификации: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 в ХГУ происходило по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направлениям: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ЭИОС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базового уровня к продвинутым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Противодействие коррупции;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Основы инклюзивного образования в ВУЗе;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Цифровые инструменты в работе преподавателя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разные модули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повысили свою квалификацию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ХГУ,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вне ХГУ: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Аксютин Ю.М. – ГАОУ РХ ДПО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ХакИРОиПК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Шаляева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Ю.В. - СФУ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0324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changelsk" pitchFamily="2" charset="0"/>
              </a:rPr>
              <a:t>Структурные изменения</a:t>
            </a:r>
            <a:br>
              <a:rPr lang="ru-RU" b="1" dirty="0" smtClean="0">
                <a:latin typeface="Archangelsk" pitchFamily="2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ГПиУПД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г.)</a:t>
            </a:r>
            <a:r>
              <a:rPr lang="ru-RU" sz="2700" b="1" dirty="0" smtClean="0">
                <a:latin typeface="Archangelsk" pitchFamily="2" charset="0"/>
              </a:rPr>
              <a:t>:</a:t>
            </a:r>
            <a:endParaRPr lang="ru-RU" sz="2700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 кафедры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выпускающая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направлениям: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40.06.01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(профиль 12.00.03/ 5.1.3),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51.06.01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(профиль 24.00.01/ 5.10.1 ),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40.03.01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без профиля (-) и с профилями: Юриспруденция (+) и Правовое обеспечение профессиональной деятельности в юридической деятельности (+);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обеспечивающая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направлению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40.04.01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(магистерские программы: Государственная и муниципальная служба, Правотворчество и экспертная деятельность) и др.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Штатный состав кафедры -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единиц, количественный состав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человек, включая тех, кто работает по гражданскому договору;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учебной нагрузки по кафедре увеличился с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тыс.ч.в расчете на 2022-2023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г.  до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тыс.ч. в расчете на новый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638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latin typeface="Archangelsk" pitchFamily="2" charset="0"/>
              </a:rPr>
              <a:t>Остепененность</a:t>
            </a:r>
            <a:r>
              <a:rPr lang="ru-RU" b="1" dirty="0" smtClean="0">
                <a:latin typeface="Archangelsk" pitchFamily="2" charset="0"/>
              </a:rPr>
              <a:t> по кафедре </a:t>
            </a:r>
            <a:br>
              <a:rPr lang="ru-RU" b="1" dirty="0" smtClean="0">
                <a:latin typeface="Archangelsk" pitchFamily="2" charset="0"/>
              </a:rPr>
            </a:br>
            <a:r>
              <a:rPr lang="ru-RU" b="1" dirty="0" smtClean="0">
                <a:latin typeface="Archangelsk" pitchFamily="2" charset="0"/>
              </a:rPr>
              <a:t>и доля работодателей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50131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доктора наук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(1 - юридических и 3 - философских);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кандидатов 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4 штатных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канд.философ.наук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внешние совместители (1 чел. имеет статус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д-ра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философ.наук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представителей работодателя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таких структур, как УФАС, МВД,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МЮиРБ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Усть-Абаканский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суд), из них 4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ст.преподавателя;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штатных ППС – 44 %.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остепененных от общего состава ППС,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работодателей;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- молодых специалистов.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1133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087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Archangelsk" pitchFamily="2" charset="0"/>
              </a:rPr>
              <a:t>Публикационная активность ППС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2022-23 гг.: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836712"/>
          <a:ext cx="903649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бакалавров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322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– 73 (очно-заочная форма обучения);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– 56 (очная форма обучения), 30 % - с «красными дипломами».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952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changelsk" pitchFamily="2" charset="0"/>
              </a:rPr>
              <a:t>Подготовка учебно-методических изданий:</a:t>
            </a:r>
            <a:endParaRPr lang="ru-RU" sz="3200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2"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Лебедев А.С., Артеменко Н.Н.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Лебедев А.С.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 печати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Чеботарева И.А., Никиташина Н.А.,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Шаляева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Ю.В.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Николаева Е.А.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пособия (1 –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печати).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365104"/>
            <a:ext cx="77048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Участие в </a:t>
            </a:r>
            <a:r>
              <a:rPr lang="ru-RU" sz="3200" b="1" dirty="0" err="1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хоз.договорах</a:t>
            </a:r>
            <a:r>
              <a:rPr lang="ru-RU" sz="3200" b="1" dirty="0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Archangelsk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013176"/>
            <a:ext cx="828092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г. осуществлялась научная работа в рамках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хоз.договоров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качестве исполнителей (юристы), в 2022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ХД в качестве И (философы), в 2023 работа по последнему ХД продолжается …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62034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1944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changelsk" pitchFamily="2" charset="0"/>
              </a:rPr>
              <a:t>Участие в грантах: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Н.А. – 2 заявки,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Чеботарева И.А.,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Шаляева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Ю.В.,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Мельникова Т.В. – 1 заявка,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М.Н., Никитин А.Н. – 1 заявка, 1 грант (продлен на 2023 г.).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86409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changelsk" pitchFamily="2" charset="0"/>
              </a:rPr>
              <a:t>Подготовка отзывов на авторефераты кандидатских диссертаций и внешние </a:t>
            </a:r>
            <a:r>
              <a:rPr lang="ru-RU" sz="2800" b="1" dirty="0" err="1" smtClean="0">
                <a:solidFill>
                  <a:schemeClr val="tx1"/>
                </a:solidFill>
                <a:latin typeface="Archangelsk" pitchFamily="2" charset="0"/>
              </a:rPr>
              <a:t>уч.пособия</a:t>
            </a:r>
            <a:r>
              <a:rPr lang="ru-RU" sz="2800" b="1" dirty="0" smtClean="0">
                <a:solidFill>
                  <a:schemeClr val="tx1"/>
                </a:solidFill>
                <a:latin typeface="Archangelsk" pitchFamily="2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Archangels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1369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авторефераты: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– 1, 2023 - 1;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Карамашев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С.Б. – 1;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уч.пособия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– 1.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657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19700"/>
            <a:ext cx="199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changelsk" pitchFamily="2" charset="0"/>
              </a:rPr>
              <a:t>Подготовка правовых заключений (ПЗ) эксперта и протокола допроса в качестве специалиста (ПД)</a:t>
            </a:r>
            <a:endParaRPr lang="ru-RU" sz="3600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ПЗ в 2020 г. было 1 (платное), в 2022 – 1 (бесплатное);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ПД в качестве специалиста – в 2023 г. не было, в 2021- 1, 2022 – 1 (бесплатно).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293096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13993" cy="72008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384376" cy="5688632"/>
          </a:xfrm>
        </p:spPr>
        <p:txBody>
          <a:bodyPr>
            <a:normAutofit fontScale="85000" lnSpcReduction="20000"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Беседы, встречи с работодателем, мастер-классы с:</a:t>
            </a: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Управлением  Минюста России по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Избирательной комиссией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Управлением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Управлением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Молодежный парламент РХ.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https://vk.com/iipkhsu?w=wall-132765429_3040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https://vk.com/iipkhsu?w=wall-132765429_2988_r2996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https://vk.com/iipkhsu?w=wall-132765429_2974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https://vk.com/iipkhsu?w=wall-132765429_2888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https://vk.com/iipkhsu?w=wall-132765429_2779_r2780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https://vk.com/iipkhsu?w=wall-132765429_2778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https://vk.com/iipkhsu?w=wall-132765429_2710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https://vk.com/iipkhsu?w=wall-132765429_2684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https://vk.com/iipkhsu?w=wall-132765429_2664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https://vk.com/iipkhsu?w=wall-132765429_2656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0"/>
            <a:ext cx="501967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3501008"/>
            <a:ext cx="5000625" cy="31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896</Words>
  <Application>Microsoft Office PowerPoint</Application>
  <PresentationFormat>Экран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о работе кафедры Гражданско-правовых и уголовно-правовых дисциплин (ГПиУПД) за 2022-2023 уч. г.</vt:lpstr>
      <vt:lpstr>Структурные изменения кафедры ГПиУПД (с 01.09.2021 г.):</vt:lpstr>
      <vt:lpstr>Остепененность по кафедре  и доля работодателей</vt:lpstr>
      <vt:lpstr>Публикационная активность ППС в 2022-23 гг.:</vt:lpstr>
      <vt:lpstr>Выпуск бакалавров</vt:lpstr>
      <vt:lpstr>Подготовка учебно-методических изданий:</vt:lpstr>
      <vt:lpstr>Участие в грантах:</vt:lpstr>
      <vt:lpstr>Подготовка правовых заключений (ПЗ) эксперта и протокола допроса в качестве специалиста (ПД)</vt:lpstr>
      <vt:lpstr>Мероприятия профориентационные:</vt:lpstr>
      <vt:lpstr>Наша гордость</vt:lpstr>
      <vt:lpstr>Прошли повышение квалификации: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кафедры ГПиУПД за 2021-2022 уч.г.</dc:title>
  <dc:creator>123</dc:creator>
  <cp:lastModifiedBy>123</cp:lastModifiedBy>
  <cp:revision>140</cp:revision>
  <dcterms:created xsi:type="dcterms:W3CDTF">2022-06-26T13:51:33Z</dcterms:created>
  <dcterms:modified xsi:type="dcterms:W3CDTF">2023-08-20T13:38:54Z</dcterms:modified>
</cp:coreProperties>
</file>